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68" r:id="rId4"/>
    <p:sldId id="269" r:id="rId5"/>
    <p:sldId id="256" r:id="rId6"/>
    <p:sldId id="261" r:id="rId7"/>
    <p:sldId id="260" r:id="rId8"/>
    <p:sldId id="257" r:id="rId9"/>
    <p:sldId id="258" r:id="rId10"/>
    <p:sldId id="259" r:id="rId11"/>
    <p:sldId id="262"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D45CC-2A6A-F52C-A5DD-91CC90DA8977}" v="320" dt="2024-03-24T16:22:26.933"/>
    <p1510:client id="{687BA0D8-6FBA-A057-8786-E5B3C4D69BC7}" v="23" dt="2024-03-24T16:24:12.2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sistant" userId="1d2f8b73-0eb4-4827-8743-5dd3435ce316" providerId="ADAL" clId="{F1B62DB2-F9DC-0145-8901-7AE9B9092B53}"/>
    <pc:docChg chg="undo custSel addSld delSld modSld sldOrd">
      <pc:chgData name="Assistant" userId="1d2f8b73-0eb4-4827-8743-5dd3435ce316" providerId="ADAL" clId="{F1B62DB2-F9DC-0145-8901-7AE9B9092B53}" dt="2024-03-24T15:46:44.586" v="136" actId="1076"/>
      <pc:docMkLst>
        <pc:docMk/>
      </pc:docMkLst>
      <pc:sldChg chg="modSp ord">
        <pc:chgData name="Assistant" userId="1d2f8b73-0eb4-4827-8743-5dd3435ce316" providerId="ADAL" clId="{F1B62DB2-F9DC-0145-8901-7AE9B9092B53}" dt="2024-03-24T12:36:55.237" v="84" actId="1076"/>
        <pc:sldMkLst>
          <pc:docMk/>
          <pc:sldMk cId="1114930855" sldId="262"/>
        </pc:sldMkLst>
        <pc:spChg chg="mod">
          <ac:chgData name="Assistant" userId="1d2f8b73-0eb4-4827-8743-5dd3435ce316" providerId="ADAL" clId="{F1B62DB2-F9DC-0145-8901-7AE9B9092B53}" dt="2024-03-24T12:32:26.313" v="69" actId="14100"/>
          <ac:spMkLst>
            <pc:docMk/>
            <pc:sldMk cId="1114930855" sldId="262"/>
            <ac:spMk id="2" creationId="{9C1402AB-02FF-FFE4-B563-93A9D353B511}"/>
          </ac:spMkLst>
        </pc:spChg>
        <pc:spChg chg="mod">
          <ac:chgData name="Assistant" userId="1d2f8b73-0eb4-4827-8743-5dd3435ce316" providerId="ADAL" clId="{F1B62DB2-F9DC-0145-8901-7AE9B9092B53}" dt="2024-03-24T12:31:49.257" v="61" actId="14100"/>
          <ac:spMkLst>
            <pc:docMk/>
            <pc:sldMk cId="1114930855" sldId="262"/>
            <ac:spMk id="3" creationId="{AB976BC7-B726-9453-A471-27781404057B}"/>
          </ac:spMkLst>
        </pc:spChg>
      </pc:sldChg>
      <pc:sldChg chg="addSp delSp modSp del mod ord modClrScheme chgLayout">
        <pc:chgData name="Assistant" userId="1d2f8b73-0eb4-4827-8743-5dd3435ce316" providerId="ADAL" clId="{F1B62DB2-F9DC-0145-8901-7AE9B9092B53}" dt="2024-03-24T11:48:07.475" v="31" actId="2696"/>
        <pc:sldMkLst>
          <pc:docMk/>
          <pc:sldMk cId="535642017" sldId="263"/>
        </pc:sldMkLst>
        <pc:spChg chg="del">
          <ac:chgData name="Assistant" userId="1d2f8b73-0eb4-4827-8743-5dd3435ce316" providerId="ADAL" clId="{F1B62DB2-F9DC-0145-8901-7AE9B9092B53}" dt="2024-03-24T11:46:57.754" v="23" actId="478"/>
          <ac:spMkLst>
            <pc:docMk/>
            <pc:sldMk cId="535642017" sldId="263"/>
            <ac:spMk id="2" creationId="{425F7204-7712-C983-EEFE-D09F6BFDF011}"/>
          </ac:spMkLst>
        </pc:spChg>
        <pc:spChg chg="add del">
          <ac:chgData name="Assistant" userId="1d2f8b73-0eb4-4827-8743-5dd3435ce316" providerId="ADAL" clId="{F1B62DB2-F9DC-0145-8901-7AE9B9092B53}" dt="2024-03-24T11:47:34.039" v="27" actId="700"/>
          <ac:spMkLst>
            <pc:docMk/>
            <pc:sldMk cId="535642017" sldId="263"/>
            <ac:spMk id="3" creationId="{B83C5F2A-2F21-D313-87E3-59B517148999}"/>
          </ac:spMkLst>
        </pc:spChg>
        <pc:spChg chg="add del mod">
          <ac:chgData name="Assistant" userId="1d2f8b73-0eb4-4827-8743-5dd3435ce316" providerId="ADAL" clId="{F1B62DB2-F9DC-0145-8901-7AE9B9092B53}" dt="2024-03-24T11:47:34.039" v="27" actId="700"/>
          <ac:spMkLst>
            <pc:docMk/>
            <pc:sldMk cId="535642017" sldId="263"/>
            <ac:spMk id="5" creationId="{748E6CCD-BA01-B7F3-E093-87AA66818277}"/>
          </ac:spMkLst>
        </pc:spChg>
      </pc:sldChg>
      <pc:sldChg chg="addSp delSp modSp ord">
        <pc:chgData name="Assistant" userId="1d2f8b73-0eb4-4827-8743-5dd3435ce316" providerId="ADAL" clId="{F1B62DB2-F9DC-0145-8901-7AE9B9092B53}" dt="2024-03-24T15:46:44.586" v="136" actId="1076"/>
        <pc:sldMkLst>
          <pc:docMk/>
          <pc:sldMk cId="2825261712" sldId="264"/>
        </pc:sldMkLst>
        <pc:spChg chg="mod">
          <ac:chgData name="Assistant" userId="1d2f8b73-0eb4-4827-8743-5dd3435ce316" providerId="ADAL" clId="{F1B62DB2-F9DC-0145-8901-7AE9B9092B53}" dt="2024-03-24T15:46:44.586" v="136" actId="1076"/>
          <ac:spMkLst>
            <pc:docMk/>
            <pc:sldMk cId="2825261712" sldId="264"/>
            <ac:spMk id="2" creationId="{6D021804-9943-50F1-3870-F084D71585F0}"/>
          </ac:spMkLst>
        </pc:spChg>
        <pc:spChg chg="del">
          <ac:chgData name="Assistant" userId="1d2f8b73-0eb4-4827-8743-5dd3435ce316" providerId="ADAL" clId="{F1B62DB2-F9DC-0145-8901-7AE9B9092B53}" dt="2024-03-24T15:46:26.531" v="130" actId="478"/>
          <ac:spMkLst>
            <pc:docMk/>
            <pc:sldMk cId="2825261712" sldId="264"/>
            <ac:spMk id="3" creationId="{C6BD1396-2F1C-88EB-6E5D-19B0A53277F6}"/>
          </ac:spMkLst>
        </pc:spChg>
        <pc:spChg chg="add mod">
          <ac:chgData name="Assistant" userId="1d2f8b73-0eb4-4827-8743-5dd3435ce316" providerId="ADAL" clId="{F1B62DB2-F9DC-0145-8901-7AE9B9092B53}" dt="2024-03-24T15:46:35.083" v="132" actId="1076"/>
          <ac:spMkLst>
            <pc:docMk/>
            <pc:sldMk cId="2825261712" sldId="264"/>
            <ac:spMk id="5" creationId="{4616D755-31D7-84D6-4CB9-AF2B363BE7A2}"/>
          </ac:spMkLst>
        </pc:spChg>
      </pc:sldChg>
      <pc:sldChg chg="addSp delSp modSp new del">
        <pc:chgData name="Assistant" userId="1d2f8b73-0eb4-4827-8743-5dd3435ce316" providerId="ADAL" clId="{F1B62DB2-F9DC-0145-8901-7AE9B9092B53}" dt="2024-03-24T11:42:56.833" v="13" actId="680"/>
        <pc:sldMkLst>
          <pc:docMk/>
          <pc:sldMk cId="1176796090" sldId="265"/>
        </pc:sldMkLst>
        <pc:graphicFrameChg chg="add del mod modGraphic">
          <ac:chgData name="Assistant" userId="1d2f8b73-0eb4-4827-8743-5dd3435ce316" providerId="ADAL" clId="{F1B62DB2-F9DC-0145-8901-7AE9B9092B53}" dt="2024-03-24T11:42:55.480" v="12" actId="22"/>
          <ac:graphicFrameMkLst>
            <pc:docMk/>
            <pc:sldMk cId="1176796090" sldId="265"/>
            <ac:graphicFrameMk id="5" creationId="{F813EAD7-096E-E13F-3B50-CD0B6D52B553}"/>
          </ac:graphicFrameMkLst>
        </pc:graphicFrameChg>
      </pc:sldChg>
      <pc:sldChg chg="addSp delSp modSp new del ord">
        <pc:chgData name="Assistant" userId="1d2f8b73-0eb4-4827-8743-5dd3435ce316" providerId="ADAL" clId="{F1B62DB2-F9DC-0145-8901-7AE9B9092B53}" dt="2024-03-24T12:50:45.993" v="96" actId="2696"/>
        <pc:sldMkLst>
          <pc:docMk/>
          <pc:sldMk cId="1778997861" sldId="265"/>
        </pc:sldMkLst>
        <pc:spChg chg="mod">
          <ac:chgData name="Assistant" userId="1d2f8b73-0eb4-4827-8743-5dd3435ce316" providerId="ADAL" clId="{F1B62DB2-F9DC-0145-8901-7AE9B9092B53}" dt="2024-03-24T12:32:52.689" v="74" actId="14100"/>
          <ac:spMkLst>
            <pc:docMk/>
            <pc:sldMk cId="1778997861" sldId="265"/>
            <ac:spMk id="2" creationId="{86EF1A02-EAF0-1256-407A-05003D0F85E2}"/>
          </ac:spMkLst>
        </pc:spChg>
        <pc:spChg chg="del mod">
          <ac:chgData name="Assistant" userId="1d2f8b73-0eb4-4827-8743-5dd3435ce316" providerId="ADAL" clId="{F1B62DB2-F9DC-0145-8901-7AE9B9092B53}" dt="2024-03-24T11:44:07.373" v="17" actId="931"/>
          <ac:spMkLst>
            <pc:docMk/>
            <pc:sldMk cId="1778997861" sldId="265"/>
            <ac:spMk id="3" creationId="{38A840F0-00D0-AF99-4C81-F02B927055F2}"/>
          </ac:spMkLst>
        </pc:spChg>
        <pc:picChg chg="add mod ord">
          <ac:chgData name="Assistant" userId="1d2f8b73-0eb4-4827-8743-5dd3435ce316" providerId="ADAL" clId="{F1B62DB2-F9DC-0145-8901-7AE9B9092B53}" dt="2024-03-24T11:44:21.173" v="21" actId="14100"/>
          <ac:picMkLst>
            <pc:docMk/>
            <pc:sldMk cId="1778997861" sldId="265"/>
            <ac:picMk id="4" creationId="{1E64746A-704D-0F2F-5B3C-12C47DF2A6B5}"/>
          </ac:picMkLst>
        </pc:picChg>
      </pc:sldChg>
      <pc:sldChg chg="modSp new">
        <pc:chgData name="Assistant" userId="1d2f8b73-0eb4-4827-8743-5dd3435ce316" providerId="ADAL" clId="{F1B62DB2-F9DC-0145-8901-7AE9B9092B53}" dt="2024-03-24T12:33:04.641" v="77" actId="14100"/>
        <pc:sldMkLst>
          <pc:docMk/>
          <pc:sldMk cId="1503502854" sldId="266"/>
        </pc:sldMkLst>
        <pc:spChg chg="mod">
          <ac:chgData name="Assistant" userId="1d2f8b73-0eb4-4827-8743-5dd3435ce316" providerId="ADAL" clId="{F1B62DB2-F9DC-0145-8901-7AE9B9092B53}" dt="2024-03-24T12:33:04.641" v="77" actId="14100"/>
          <ac:spMkLst>
            <pc:docMk/>
            <pc:sldMk cId="1503502854" sldId="266"/>
            <ac:spMk id="2" creationId="{5790540C-0F14-398A-71A6-0D76494AC5D5}"/>
          </ac:spMkLst>
        </pc:spChg>
        <pc:spChg chg="mod">
          <ac:chgData name="Assistant" userId="1d2f8b73-0eb4-4827-8743-5dd3435ce316" providerId="ADAL" clId="{F1B62DB2-F9DC-0145-8901-7AE9B9092B53}" dt="2024-03-24T12:29:25.687" v="44" actId="27636"/>
          <ac:spMkLst>
            <pc:docMk/>
            <pc:sldMk cId="1503502854" sldId="266"/>
            <ac:spMk id="3" creationId="{04B38E95-D1E9-06D6-271C-70DF02F6FD01}"/>
          </ac:spMkLst>
        </pc:spChg>
      </pc:sldChg>
      <pc:sldChg chg="modSp new">
        <pc:chgData name="Assistant" userId="1d2f8b73-0eb4-4827-8743-5dd3435ce316" providerId="ADAL" clId="{F1B62DB2-F9DC-0145-8901-7AE9B9092B53}" dt="2024-03-24T12:33:12.897" v="79" actId="14100"/>
        <pc:sldMkLst>
          <pc:docMk/>
          <pc:sldMk cId="1393349448" sldId="267"/>
        </pc:sldMkLst>
        <pc:spChg chg="mod">
          <ac:chgData name="Assistant" userId="1d2f8b73-0eb4-4827-8743-5dd3435ce316" providerId="ADAL" clId="{F1B62DB2-F9DC-0145-8901-7AE9B9092B53}" dt="2024-03-24T12:33:12.897" v="79" actId="14100"/>
          <ac:spMkLst>
            <pc:docMk/>
            <pc:sldMk cId="1393349448" sldId="267"/>
            <ac:spMk id="2" creationId="{CDD7F82A-A4A0-6047-5BAA-C7898B8F1C59}"/>
          </ac:spMkLst>
        </pc:spChg>
        <pc:spChg chg="mod">
          <ac:chgData name="Assistant" userId="1d2f8b73-0eb4-4827-8743-5dd3435ce316" providerId="ADAL" clId="{F1B62DB2-F9DC-0145-8901-7AE9B9092B53}" dt="2024-03-24T12:30:03.883" v="50" actId="27636"/>
          <ac:spMkLst>
            <pc:docMk/>
            <pc:sldMk cId="1393349448" sldId="267"/>
            <ac:spMk id="3" creationId="{5326CF52-E463-CEC9-B266-78D65F79D9E1}"/>
          </ac:spMkLst>
        </pc:spChg>
      </pc:sldChg>
      <pc:sldChg chg="modSp new">
        <pc:chgData name="Assistant" userId="1d2f8b73-0eb4-4827-8743-5dd3435ce316" providerId="ADAL" clId="{F1B62DB2-F9DC-0145-8901-7AE9B9092B53}" dt="2024-03-24T12:33:20.181" v="81" actId="14100"/>
        <pc:sldMkLst>
          <pc:docMk/>
          <pc:sldMk cId="1170946673" sldId="268"/>
        </pc:sldMkLst>
        <pc:spChg chg="mod">
          <ac:chgData name="Assistant" userId="1d2f8b73-0eb4-4827-8743-5dd3435ce316" providerId="ADAL" clId="{F1B62DB2-F9DC-0145-8901-7AE9B9092B53}" dt="2024-03-24T12:33:20.181" v="81" actId="14100"/>
          <ac:spMkLst>
            <pc:docMk/>
            <pc:sldMk cId="1170946673" sldId="268"/>
            <ac:spMk id="2" creationId="{A96E375B-58F9-AE6F-8FBD-16BD5D8982C1}"/>
          </ac:spMkLst>
        </pc:spChg>
        <pc:spChg chg="mod">
          <ac:chgData name="Assistant" userId="1d2f8b73-0eb4-4827-8743-5dd3435ce316" providerId="ADAL" clId="{F1B62DB2-F9DC-0145-8901-7AE9B9092B53}" dt="2024-03-24T12:30:28.558" v="55" actId="27636"/>
          <ac:spMkLst>
            <pc:docMk/>
            <pc:sldMk cId="1170946673" sldId="268"/>
            <ac:spMk id="3" creationId="{DDEFE241-F8E9-DA03-9E02-B5CCA5282A5D}"/>
          </ac:spMkLst>
        </pc:spChg>
      </pc:sldChg>
      <pc:sldChg chg="addSp delSp modSp new ord">
        <pc:chgData name="Assistant" userId="1d2f8b73-0eb4-4827-8743-5dd3435ce316" providerId="ADAL" clId="{F1B62DB2-F9DC-0145-8901-7AE9B9092B53}" dt="2024-03-24T12:51:57.988" v="111" actId="1076"/>
        <pc:sldMkLst>
          <pc:docMk/>
          <pc:sldMk cId="3655714657" sldId="269"/>
        </pc:sldMkLst>
        <pc:spChg chg="del">
          <ac:chgData name="Assistant" userId="1d2f8b73-0eb4-4827-8743-5dd3435ce316" providerId="ADAL" clId="{F1B62DB2-F9DC-0145-8901-7AE9B9092B53}" dt="2024-03-24T12:39:22.228" v="86" actId="931"/>
          <ac:spMkLst>
            <pc:docMk/>
            <pc:sldMk cId="3655714657" sldId="269"/>
            <ac:spMk id="3" creationId="{42E6E6C2-EF8B-735B-190D-A1D06B0FE1AC}"/>
          </ac:spMkLst>
        </pc:spChg>
        <pc:picChg chg="add mod ord">
          <ac:chgData name="Assistant" userId="1d2f8b73-0eb4-4827-8743-5dd3435ce316" providerId="ADAL" clId="{F1B62DB2-F9DC-0145-8901-7AE9B9092B53}" dt="2024-03-24T12:39:44.962" v="95" actId="14100"/>
          <ac:picMkLst>
            <pc:docMk/>
            <pc:sldMk cId="3655714657" sldId="269"/>
            <ac:picMk id="4" creationId="{1FFFEA85-F24D-DD77-D8B1-9A9C0654A88F}"/>
          </ac:picMkLst>
        </pc:picChg>
      </pc:sldChg>
      <pc:sldChg chg="addSp delSp modSp new del">
        <pc:chgData name="Assistant" userId="1d2f8b73-0eb4-4827-8743-5dd3435ce316" providerId="ADAL" clId="{F1B62DB2-F9DC-0145-8901-7AE9B9092B53}" dt="2024-03-24T15:00:37.937" v="112" actId="2696"/>
        <pc:sldMkLst>
          <pc:docMk/>
          <pc:sldMk cId="1264321305" sldId="270"/>
        </pc:sldMkLst>
        <pc:spChg chg="mod">
          <ac:chgData name="Assistant" userId="1d2f8b73-0eb4-4827-8743-5dd3435ce316" providerId="ADAL" clId="{F1B62DB2-F9DC-0145-8901-7AE9B9092B53}" dt="2024-03-24T12:51:04.727" v="103" actId="14100"/>
          <ac:spMkLst>
            <pc:docMk/>
            <pc:sldMk cId="1264321305" sldId="270"/>
            <ac:spMk id="2" creationId="{021B571B-0426-41BD-39E5-BF15FAE1BE26}"/>
          </ac:spMkLst>
        </pc:spChg>
        <pc:spChg chg="del mod">
          <ac:chgData name="Assistant" userId="1d2f8b73-0eb4-4827-8743-5dd3435ce316" providerId="ADAL" clId="{F1B62DB2-F9DC-0145-8901-7AE9B9092B53}" dt="2024-03-24T12:51:13.840" v="104" actId="931"/>
          <ac:spMkLst>
            <pc:docMk/>
            <pc:sldMk cId="1264321305" sldId="270"/>
            <ac:spMk id="3" creationId="{6992F9DC-3FC2-FA1E-5BAF-B86A5E253307}"/>
          </ac:spMkLst>
        </pc:spChg>
        <pc:picChg chg="add mod ord">
          <ac:chgData name="Assistant" userId="1d2f8b73-0eb4-4827-8743-5dd3435ce316" providerId="ADAL" clId="{F1B62DB2-F9DC-0145-8901-7AE9B9092B53}" dt="2024-03-24T12:51:27.959" v="109" actId="14100"/>
          <ac:picMkLst>
            <pc:docMk/>
            <pc:sldMk cId="1264321305" sldId="270"/>
            <ac:picMk id="4" creationId="{BB1B79A3-8A91-818C-EBE9-FEAACD3C82C8}"/>
          </ac:picMkLst>
        </pc:picChg>
      </pc:sldChg>
      <pc:sldChg chg="addSp delSp modSp new">
        <pc:chgData name="Assistant" userId="1d2f8b73-0eb4-4827-8743-5dd3435ce316" providerId="ADAL" clId="{F1B62DB2-F9DC-0145-8901-7AE9B9092B53}" dt="2024-03-24T15:46:26.551" v="131" actId="27636"/>
        <pc:sldMkLst>
          <pc:docMk/>
          <pc:sldMk cId="1921086427" sldId="270"/>
        </pc:sldMkLst>
        <pc:spChg chg="mod">
          <ac:chgData name="Assistant" userId="1d2f8b73-0eb4-4827-8743-5dd3435ce316" providerId="ADAL" clId="{F1B62DB2-F9DC-0145-8901-7AE9B9092B53}" dt="2024-03-24T15:46:26.551" v="131" actId="27636"/>
          <ac:spMkLst>
            <pc:docMk/>
            <pc:sldMk cId="1921086427" sldId="270"/>
            <ac:spMk id="2" creationId="{3A143D5F-3D87-4432-DDCD-91FA63C60592}"/>
          </ac:spMkLst>
        </pc:spChg>
        <pc:spChg chg="del mod">
          <ac:chgData name="Assistant" userId="1d2f8b73-0eb4-4827-8743-5dd3435ce316" providerId="ADAL" clId="{F1B62DB2-F9DC-0145-8901-7AE9B9092B53}" dt="2024-03-24T15:00:59.729" v="118" actId="931"/>
          <ac:spMkLst>
            <pc:docMk/>
            <pc:sldMk cId="1921086427" sldId="270"/>
            <ac:spMk id="3" creationId="{FEE3A17A-DE0A-C04C-7EA2-3496741040D2}"/>
          </ac:spMkLst>
        </pc:spChg>
        <pc:picChg chg="add mod ord">
          <ac:chgData name="Assistant" userId="1d2f8b73-0eb4-4827-8743-5dd3435ce316" providerId="ADAL" clId="{F1B62DB2-F9DC-0145-8901-7AE9B9092B53}" dt="2024-03-24T15:01:29.452" v="129" actId="14100"/>
          <ac:picMkLst>
            <pc:docMk/>
            <pc:sldMk cId="1921086427" sldId="270"/>
            <ac:picMk id="4" creationId="{6C048218-30F6-CE23-DF46-2C92F712CFFE}"/>
          </ac:picMkLst>
        </pc:picChg>
      </pc:sldChg>
    </pc:docChg>
  </pc:docChgLst>
  <pc:docChgLst>
    <pc:chgData name="Assistant Secretary Mayo" userId="1d2f8b73-0eb4-4827-8743-5dd3435ce316" providerId="ADAL" clId="{C1EDAC47-B7FB-4641-BF9E-3AF58C294C88}"/>
    <pc:docChg chg="sldOrd">
      <pc:chgData name="Assistant Secretary Mayo" userId="1d2f8b73-0eb4-4827-8743-5dd3435ce316" providerId="ADAL" clId="{C1EDAC47-B7FB-4641-BF9E-3AF58C294C88}" dt="2024-03-25T11:18:47.711" v="3" actId="1076"/>
      <pc:docMkLst>
        <pc:docMk/>
      </pc:docMkLst>
      <pc:sldChg chg="ord">
        <pc:chgData name="Assistant Secretary Mayo" userId="1d2f8b73-0eb4-4827-8743-5dd3435ce316" providerId="ADAL" clId="{C1EDAC47-B7FB-4641-BF9E-3AF58C294C88}" dt="2024-03-25T11:18:03.597" v="0" actId="1076"/>
        <pc:sldMkLst>
          <pc:docMk/>
          <pc:sldMk cId="1503502854" sldId="266"/>
        </pc:sldMkLst>
      </pc:sldChg>
      <pc:sldChg chg="ord">
        <pc:chgData name="Assistant Secretary Mayo" userId="1d2f8b73-0eb4-4827-8743-5dd3435ce316" providerId="ADAL" clId="{C1EDAC47-B7FB-4641-BF9E-3AF58C294C88}" dt="2024-03-25T11:18:16.250" v="1" actId="1076"/>
        <pc:sldMkLst>
          <pc:docMk/>
          <pc:sldMk cId="1393349448" sldId="267"/>
        </pc:sldMkLst>
      </pc:sldChg>
      <pc:sldChg chg="ord">
        <pc:chgData name="Assistant Secretary Mayo" userId="1d2f8b73-0eb4-4827-8743-5dd3435ce316" providerId="ADAL" clId="{C1EDAC47-B7FB-4641-BF9E-3AF58C294C88}" dt="2024-03-25T11:18:32.561" v="2" actId="1076"/>
        <pc:sldMkLst>
          <pc:docMk/>
          <pc:sldMk cId="1170946673" sldId="268"/>
        </pc:sldMkLst>
      </pc:sldChg>
      <pc:sldChg chg="ord">
        <pc:chgData name="Assistant Secretary Mayo" userId="1d2f8b73-0eb4-4827-8743-5dd3435ce316" providerId="ADAL" clId="{C1EDAC47-B7FB-4641-BF9E-3AF58C294C88}" dt="2024-03-25T11:18:47.711" v="3" actId="1076"/>
        <pc:sldMkLst>
          <pc:docMk/>
          <pc:sldMk cId="3655714657" sldId="269"/>
        </pc:sldMkLst>
      </pc:sldChg>
    </pc:docChg>
  </pc:docChgLst>
  <pc:docChgLst>
    <pc:chgData name="Assistant Secretary Mayo" userId="S::assistantsecretary.mayo@gaa.ie::1d2f8b73-0eb4-4827-8743-5dd3435ce316" providerId="AD" clId="Web-{0F4D45CC-2A6A-F52C-A5DD-91CC90DA8977}"/>
    <pc:docChg chg="addSld delSld modSld">
      <pc:chgData name="Assistant Secretary Mayo" userId="S::assistantsecretary.mayo@gaa.ie::1d2f8b73-0eb4-4827-8743-5dd3435ce316" providerId="AD" clId="Web-{0F4D45CC-2A6A-F52C-A5DD-91CC90DA8977}" dt="2024-03-24T16:22:26.933" v="315" actId="14100"/>
      <pc:docMkLst>
        <pc:docMk/>
      </pc:docMkLst>
      <pc:sldChg chg="del">
        <pc:chgData name="Assistant Secretary Mayo" userId="S::assistantsecretary.mayo@gaa.ie::1d2f8b73-0eb4-4827-8743-5dd3435ce316" providerId="AD" clId="Web-{0F4D45CC-2A6A-F52C-A5DD-91CC90DA8977}" dt="2024-03-24T16:14:43.462" v="0"/>
        <pc:sldMkLst>
          <pc:docMk/>
          <pc:sldMk cId="2825261712" sldId="264"/>
        </pc:sldMkLst>
      </pc:sldChg>
      <pc:sldChg chg="modSp new">
        <pc:chgData name="Assistant Secretary Mayo" userId="S::assistantsecretary.mayo@gaa.ie::1d2f8b73-0eb4-4827-8743-5dd3435ce316" providerId="AD" clId="Web-{0F4D45CC-2A6A-F52C-A5DD-91CC90DA8977}" dt="2024-03-24T16:22:26.933" v="315" actId="14100"/>
        <pc:sldMkLst>
          <pc:docMk/>
          <pc:sldMk cId="1052771693" sldId="271"/>
        </pc:sldMkLst>
        <pc:spChg chg="mod">
          <ac:chgData name="Assistant Secretary Mayo" userId="S::assistantsecretary.mayo@gaa.ie::1d2f8b73-0eb4-4827-8743-5dd3435ce316" providerId="AD" clId="Web-{0F4D45CC-2A6A-F52C-A5DD-91CC90DA8977}" dt="2024-03-24T16:22:26.933" v="315" actId="14100"/>
          <ac:spMkLst>
            <pc:docMk/>
            <pc:sldMk cId="1052771693" sldId="271"/>
            <ac:spMk id="2" creationId="{99B00C06-D298-6CD1-914C-273FF95CB3B8}"/>
          </ac:spMkLst>
        </pc:spChg>
        <pc:spChg chg="mod">
          <ac:chgData name="Assistant Secretary Mayo" userId="S::assistantsecretary.mayo@gaa.ie::1d2f8b73-0eb4-4827-8743-5dd3435ce316" providerId="AD" clId="Web-{0F4D45CC-2A6A-F52C-A5DD-91CC90DA8977}" dt="2024-03-24T16:22:07.667" v="299" actId="20577"/>
          <ac:spMkLst>
            <pc:docMk/>
            <pc:sldMk cId="1052771693" sldId="271"/>
            <ac:spMk id="3" creationId="{19421D91-4DD3-794B-3DE3-0F0A585FE937}"/>
          </ac:spMkLst>
        </pc:spChg>
      </pc:sldChg>
    </pc:docChg>
  </pc:docChgLst>
  <pc:docChgLst>
    <pc:chgData name="Assistant Secretary Mayo" userId="S::assistantsecretary.mayo@gaa.ie::1d2f8b73-0eb4-4827-8743-5dd3435ce316" providerId="AD" clId="Web-{687BA0D8-6FBA-A057-8786-E5B3C4D69BC7}"/>
    <pc:docChg chg="modSld">
      <pc:chgData name="Assistant Secretary Mayo" userId="S::assistantsecretary.mayo@gaa.ie::1d2f8b73-0eb4-4827-8743-5dd3435ce316" providerId="AD" clId="Web-{687BA0D8-6FBA-A057-8786-E5B3C4D69BC7}" dt="2024-03-24T16:24:12.233" v="22" actId="14100"/>
      <pc:docMkLst>
        <pc:docMk/>
      </pc:docMkLst>
      <pc:sldChg chg="modSp">
        <pc:chgData name="Assistant Secretary Mayo" userId="S::assistantsecretary.mayo@gaa.ie::1d2f8b73-0eb4-4827-8743-5dd3435ce316" providerId="AD" clId="Web-{687BA0D8-6FBA-A057-8786-E5B3C4D69BC7}" dt="2024-03-24T16:24:12.233" v="22" actId="14100"/>
        <pc:sldMkLst>
          <pc:docMk/>
          <pc:sldMk cId="1052771693" sldId="271"/>
        </pc:sldMkLst>
        <pc:spChg chg="mod">
          <ac:chgData name="Assistant Secretary Mayo" userId="S::assistantsecretary.mayo@gaa.ie::1d2f8b73-0eb4-4827-8743-5dd3435ce316" providerId="AD" clId="Web-{687BA0D8-6FBA-A057-8786-E5B3C4D69BC7}" dt="2024-03-24T16:24:12.233" v="22" actId="14100"/>
          <ac:spMkLst>
            <pc:docMk/>
            <pc:sldMk cId="1052771693" sldId="271"/>
            <ac:spMk id="2" creationId="{99B00C06-D298-6CD1-914C-273FF95CB3B8}"/>
          </ac:spMkLst>
        </pc:spChg>
        <pc:spChg chg="mod">
          <ac:chgData name="Assistant Secretary Mayo" userId="S::assistantsecretary.mayo@gaa.ie::1d2f8b73-0eb4-4827-8743-5dd3435ce316" providerId="AD" clId="Web-{687BA0D8-6FBA-A057-8786-E5B3C4D69BC7}" dt="2024-03-24T16:24:02.920" v="20" actId="20577"/>
          <ac:spMkLst>
            <pc:docMk/>
            <pc:sldMk cId="1052771693" sldId="271"/>
            <ac:spMk id="3" creationId="{19421D91-4DD3-794B-3DE3-0F0A585FE93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2D9C3-E7CC-E85C-EC0A-A176EFC072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1CA31906-DA2A-2441-3CC6-0B0A1083A7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33659F2-5E3A-900D-7F25-6D7CD9BC0DFB}"/>
              </a:ext>
            </a:extLst>
          </p:cNvPr>
          <p:cNvSpPr>
            <a:spLocks noGrp="1"/>
          </p:cNvSpPr>
          <p:nvPr>
            <p:ph type="dt" sz="half" idx="10"/>
          </p:nvPr>
        </p:nvSpPr>
        <p:spPr/>
        <p:txBody>
          <a:bodyPr/>
          <a:lstStyle/>
          <a:p>
            <a:fld id="{644B5FF7-A261-4B9B-8310-414D0AFE079B}" type="datetimeFigureOut">
              <a:rPr lang="en-IE" smtClean="0"/>
              <a:t>25/03/2024</a:t>
            </a:fld>
            <a:endParaRPr lang="en-IE"/>
          </a:p>
        </p:txBody>
      </p:sp>
      <p:sp>
        <p:nvSpPr>
          <p:cNvPr id="5" name="Footer Placeholder 4">
            <a:extLst>
              <a:ext uri="{FF2B5EF4-FFF2-40B4-BE49-F238E27FC236}">
                <a16:creationId xmlns:a16="http://schemas.microsoft.com/office/drawing/2014/main" id="{EDFD25B4-62E9-FEDA-A924-AF6247F762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B4C368E-2500-94F8-E0FD-C306B81CF4D8}"/>
              </a:ext>
            </a:extLst>
          </p:cNvPr>
          <p:cNvSpPr>
            <a:spLocks noGrp="1"/>
          </p:cNvSpPr>
          <p:nvPr>
            <p:ph type="sldNum" sz="quarter" idx="12"/>
          </p:nvPr>
        </p:nvSpPr>
        <p:spPr/>
        <p:txBody>
          <a:bodyPr/>
          <a:lstStyle/>
          <a:p>
            <a:fld id="{24CD3541-45A5-4CE0-A56F-303BCF1CC856}" type="slidenum">
              <a:rPr lang="en-IE" smtClean="0"/>
              <a:t>‹#›</a:t>
            </a:fld>
            <a:endParaRPr lang="en-IE"/>
          </a:p>
        </p:txBody>
      </p:sp>
    </p:spTree>
    <p:extLst>
      <p:ext uri="{BB962C8B-B14F-4D97-AF65-F5344CB8AC3E}">
        <p14:creationId xmlns:p14="http://schemas.microsoft.com/office/powerpoint/2010/main" val="964998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2250B-93F9-4550-02B7-933B6C5BF56A}"/>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6AD449F-E35E-7195-8A53-50D1C61E2A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0CEA428-F127-97EE-A3CE-9C6BFDCD3AC7}"/>
              </a:ext>
            </a:extLst>
          </p:cNvPr>
          <p:cNvSpPr>
            <a:spLocks noGrp="1"/>
          </p:cNvSpPr>
          <p:nvPr>
            <p:ph type="dt" sz="half" idx="10"/>
          </p:nvPr>
        </p:nvSpPr>
        <p:spPr/>
        <p:txBody>
          <a:bodyPr/>
          <a:lstStyle/>
          <a:p>
            <a:fld id="{644B5FF7-A261-4B9B-8310-414D0AFE079B}" type="datetimeFigureOut">
              <a:rPr lang="en-IE" smtClean="0"/>
              <a:t>25/03/2024</a:t>
            </a:fld>
            <a:endParaRPr lang="en-IE"/>
          </a:p>
        </p:txBody>
      </p:sp>
      <p:sp>
        <p:nvSpPr>
          <p:cNvPr id="5" name="Footer Placeholder 4">
            <a:extLst>
              <a:ext uri="{FF2B5EF4-FFF2-40B4-BE49-F238E27FC236}">
                <a16:creationId xmlns:a16="http://schemas.microsoft.com/office/drawing/2014/main" id="{E8DE2C5C-B222-672E-BE58-749533D2D08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9E2602B-4DA1-5D64-09F9-31A4F5F25422}"/>
              </a:ext>
            </a:extLst>
          </p:cNvPr>
          <p:cNvSpPr>
            <a:spLocks noGrp="1"/>
          </p:cNvSpPr>
          <p:nvPr>
            <p:ph type="sldNum" sz="quarter" idx="12"/>
          </p:nvPr>
        </p:nvSpPr>
        <p:spPr/>
        <p:txBody>
          <a:bodyPr/>
          <a:lstStyle/>
          <a:p>
            <a:fld id="{24CD3541-45A5-4CE0-A56F-303BCF1CC856}" type="slidenum">
              <a:rPr lang="en-IE" smtClean="0"/>
              <a:t>‹#›</a:t>
            </a:fld>
            <a:endParaRPr lang="en-IE"/>
          </a:p>
        </p:txBody>
      </p:sp>
    </p:spTree>
    <p:extLst>
      <p:ext uri="{BB962C8B-B14F-4D97-AF65-F5344CB8AC3E}">
        <p14:creationId xmlns:p14="http://schemas.microsoft.com/office/powerpoint/2010/main" val="160363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E63146-E129-AD36-013A-0CC3EF9074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97296DF-2F32-0D2C-A124-BFB7FF7B1C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27A6A0D-03CC-C51D-D2DD-7D8EBDEA6F77}"/>
              </a:ext>
            </a:extLst>
          </p:cNvPr>
          <p:cNvSpPr>
            <a:spLocks noGrp="1"/>
          </p:cNvSpPr>
          <p:nvPr>
            <p:ph type="dt" sz="half" idx="10"/>
          </p:nvPr>
        </p:nvSpPr>
        <p:spPr/>
        <p:txBody>
          <a:bodyPr/>
          <a:lstStyle/>
          <a:p>
            <a:fld id="{644B5FF7-A261-4B9B-8310-414D0AFE079B}" type="datetimeFigureOut">
              <a:rPr lang="en-IE" smtClean="0"/>
              <a:t>25/03/2024</a:t>
            </a:fld>
            <a:endParaRPr lang="en-IE"/>
          </a:p>
        </p:txBody>
      </p:sp>
      <p:sp>
        <p:nvSpPr>
          <p:cNvPr id="5" name="Footer Placeholder 4">
            <a:extLst>
              <a:ext uri="{FF2B5EF4-FFF2-40B4-BE49-F238E27FC236}">
                <a16:creationId xmlns:a16="http://schemas.microsoft.com/office/drawing/2014/main" id="{6A097912-EDF8-0FAF-01A1-7022E332F0A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8F29A01-7CC0-7E70-D4A6-164374BAABB1}"/>
              </a:ext>
            </a:extLst>
          </p:cNvPr>
          <p:cNvSpPr>
            <a:spLocks noGrp="1"/>
          </p:cNvSpPr>
          <p:nvPr>
            <p:ph type="sldNum" sz="quarter" idx="12"/>
          </p:nvPr>
        </p:nvSpPr>
        <p:spPr/>
        <p:txBody>
          <a:bodyPr/>
          <a:lstStyle/>
          <a:p>
            <a:fld id="{24CD3541-45A5-4CE0-A56F-303BCF1CC856}" type="slidenum">
              <a:rPr lang="en-IE" smtClean="0"/>
              <a:t>‹#›</a:t>
            </a:fld>
            <a:endParaRPr lang="en-IE"/>
          </a:p>
        </p:txBody>
      </p:sp>
    </p:spTree>
    <p:extLst>
      <p:ext uri="{BB962C8B-B14F-4D97-AF65-F5344CB8AC3E}">
        <p14:creationId xmlns:p14="http://schemas.microsoft.com/office/powerpoint/2010/main" val="50379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28DC0-2C98-956A-915F-D57582DAFD6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5336B8D-4575-467D-91E9-22E37817A7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4076C7F-91E9-5BCF-BA8A-A03E4899016D}"/>
              </a:ext>
            </a:extLst>
          </p:cNvPr>
          <p:cNvSpPr>
            <a:spLocks noGrp="1"/>
          </p:cNvSpPr>
          <p:nvPr>
            <p:ph type="dt" sz="half" idx="10"/>
          </p:nvPr>
        </p:nvSpPr>
        <p:spPr/>
        <p:txBody>
          <a:bodyPr/>
          <a:lstStyle/>
          <a:p>
            <a:fld id="{644B5FF7-A261-4B9B-8310-414D0AFE079B}" type="datetimeFigureOut">
              <a:rPr lang="en-IE" smtClean="0"/>
              <a:t>25/03/2024</a:t>
            </a:fld>
            <a:endParaRPr lang="en-IE"/>
          </a:p>
        </p:txBody>
      </p:sp>
      <p:sp>
        <p:nvSpPr>
          <p:cNvPr id="5" name="Footer Placeholder 4">
            <a:extLst>
              <a:ext uri="{FF2B5EF4-FFF2-40B4-BE49-F238E27FC236}">
                <a16:creationId xmlns:a16="http://schemas.microsoft.com/office/drawing/2014/main" id="{4D89337A-74DA-7C00-E0BF-BADC8218141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9BE83E1-56C1-40B6-52C5-2F2C1D6A78EF}"/>
              </a:ext>
            </a:extLst>
          </p:cNvPr>
          <p:cNvSpPr>
            <a:spLocks noGrp="1"/>
          </p:cNvSpPr>
          <p:nvPr>
            <p:ph type="sldNum" sz="quarter" idx="12"/>
          </p:nvPr>
        </p:nvSpPr>
        <p:spPr/>
        <p:txBody>
          <a:bodyPr/>
          <a:lstStyle/>
          <a:p>
            <a:fld id="{24CD3541-45A5-4CE0-A56F-303BCF1CC856}" type="slidenum">
              <a:rPr lang="en-IE" smtClean="0"/>
              <a:t>‹#›</a:t>
            </a:fld>
            <a:endParaRPr lang="en-IE"/>
          </a:p>
        </p:txBody>
      </p:sp>
    </p:spTree>
    <p:extLst>
      <p:ext uri="{BB962C8B-B14F-4D97-AF65-F5344CB8AC3E}">
        <p14:creationId xmlns:p14="http://schemas.microsoft.com/office/powerpoint/2010/main" val="30510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211EB-B294-048D-E577-8643D71906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DC8E3795-2A16-B234-A9E7-E36752D81F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992401-2890-9584-A1B5-FD183A559E95}"/>
              </a:ext>
            </a:extLst>
          </p:cNvPr>
          <p:cNvSpPr>
            <a:spLocks noGrp="1"/>
          </p:cNvSpPr>
          <p:nvPr>
            <p:ph type="dt" sz="half" idx="10"/>
          </p:nvPr>
        </p:nvSpPr>
        <p:spPr/>
        <p:txBody>
          <a:bodyPr/>
          <a:lstStyle/>
          <a:p>
            <a:fld id="{644B5FF7-A261-4B9B-8310-414D0AFE079B}" type="datetimeFigureOut">
              <a:rPr lang="en-IE" smtClean="0"/>
              <a:t>25/03/2024</a:t>
            </a:fld>
            <a:endParaRPr lang="en-IE"/>
          </a:p>
        </p:txBody>
      </p:sp>
      <p:sp>
        <p:nvSpPr>
          <p:cNvPr id="5" name="Footer Placeholder 4">
            <a:extLst>
              <a:ext uri="{FF2B5EF4-FFF2-40B4-BE49-F238E27FC236}">
                <a16:creationId xmlns:a16="http://schemas.microsoft.com/office/drawing/2014/main" id="{15AA80A9-9395-08E4-4A0E-2C520405911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147A91E-4B5C-2103-3941-8DE84A8862E3}"/>
              </a:ext>
            </a:extLst>
          </p:cNvPr>
          <p:cNvSpPr>
            <a:spLocks noGrp="1"/>
          </p:cNvSpPr>
          <p:nvPr>
            <p:ph type="sldNum" sz="quarter" idx="12"/>
          </p:nvPr>
        </p:nvSpPr>
        <p:spPr/>
        <p:txBody>
          <a:bodyPr/>
          <a:lstStyle/>
          <a:p>
            <a:fld id="{24CD3541-45A5-4CE0-A56F-303BCF1CC856}" type="slidenum">
              <a:rPr lang="en-IE" smtClean="0"/>
              <a:t>‹#›</a:t>
            </a:fld>
            <a:endParaRPr lang="en-IE"/>
          </a:p>
        </p:txBody>
      </p:sp>
    </p:spTree>
    <p:extLst>
      <p:ext uri="{BB962C8B-B14F-4D97-AF65-F5344CB8AC3E}">
        <p14:creationId xmlns:p14="http://schemas.microsoft.com/office/powerpoint/2010/main" val="140121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21F-37D1-6AEF-CEB6-0039603345E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0375E5C-9FF3-6283-12E4-D7E6A3200D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1B073553-89F0-6DFB-23B9-421B0740FD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97C89C5F-C0D1-EAE8-92AE-EF32187AF79D}"/>
              </a:ext>
            </a:extLst>
          </p:cNvPr>
          <p:cNvSpPr>
            <a:spLocks noGrp="1"/>
          </p:cNvSpPr>
          <p:nvPr>
            <p:ph type="dt" sz="half" idx="10"/>
          </p:nvPr>
        </p:nvSpPr>
        <p:spPr/>
        <p:txBody>
          <a:bodyPr/>
          <a:lstStyle/>
          <a:p>
            <a:fld id="{644B5FF7-A261-4B9B-8310-414D0AFE079B}" type="datetimeFigureOut">
              <a:rPr lang="en-IE" smtClean="0"/>
              <a:t>25/03/2024</a:t>
            </a:fld>
            <a:endParaRPr lang="en-IE"/>
          </a:p>
        </p:txBody>
      </p:sp>
      <p:sp>
        <p:nvSpPr>
          <p:cNvPr id="6" name="Footer Placeholder 5">
            <a:extLst>
              <a:ext uri="{FF2B5EF4-FFF2-40B4-BE49-F238E27FC236}">
                <a16:creationId xmlns:a16="http://schemas.microsoft.com/office/drawing/2014/main" id="{BF567978-13F9-D8D5-0389-08D17FBF35C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C55F0AA-97C3-B823-F15A-5F7F09CF70CC}"/>
              </a:ext>
            </a:extLst>
          </p:cNvPr>
          <p:cNvSpPr>
            <a:spLocks noGrp="1"/>
          </p:cNvSpPr>
          <p:nvPr>
            <p:ph type="sldNum" sz="quarter" idx="12"/>
          </p:nvPr>
        </p:nvSpPr>
        <p:spPr/>
        <p:txBody>
          <a:bodyPr/>
          <a:lstStyle/>
          <a:p>
            <a:fld id="{24CD3541-45A5-4CE0-A56F-303BCF1CC856}" type="slidenum">
              <a:rPr lang="en-IE" smtClean="0"/>
              <a:t>‹#›</a:t>
            </a:fld>
            <a:endParaRPr lang="en-IE"/>
          </a:p>
        </p:txBody>
      </p:sp>
    </p:spTree>
    <p:extLst>
      <p:ext uri="{BB962C8B-B14F-4D97-AF65-F5344CB8AC3E}">
        <p14:creationId xmlns:p14="http://schemas.microsoft.com/office/powerpoint/2010/main" val="3556426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AA8A0-1EBA-DD3D-EFA3-384DC41CF1A9}"/>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15CD870-D844-B796-763A-3FE1A14C80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84A0A4-161A-F4E6-0B85-7FED1208A3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3E6983E0-16C5-9BCF-6C9C-ABF3E692AC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B00AB4-3DDE-71CD-84F3-2019EB9121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867EE13A-3C11-5BA4-DC90-12EDC0B663C2}"/>
              </a:ext>
            </a:extLst>
          </p:cNvPr>
          <p:cNvSpPr>
            <a:spLocks noGrp="1"/>
          </p:cNvSpPr>
          <p:nvPr>
            <p:ph type="dt" sz="half" idx="10"/>
          </p:nvPr>
        </p:nvSpPr>
        <p:spPr/>
        <p:txBody>
          <a:bodyPr/>
          <a:lstStyle/>
          <a:p>
            <a:fld id="{644B5FF7-A261-4B9B-8310-414D0AFE079B}" type="datetimeFigureOut">
              <a:rPr lang="en-IE" smtClean="0"/>
              <a:t>25/03/2024</a:t>
            </a:fld>
            <a:endParaRPr lang="en-IE"/>
          </a:p>
        </p:txBody>
      </p:sp>
      <p:sp>
        <p:nvSpPr>
          <p:cNvPr id="8" name="Footer Placeholder 7">
            <a:extLst>
              <a:ext uri="{FF2B5EF4-FFF2-40B4-BE49-F238E27FC236}">
                <a16:creationId xmlns:a16="http://schemas.microsoft.com/office/drawing/2014/main" id="{F6837B3C-C706-4D05-1BDE-998F2444E62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CD5196F3-1113-FEB3-1722-F316989D76C3}"/>
              </a:ext>
            </a:extLst>
          </p:cNvPr>
          <p:cNvSpPr>
            <a:spLocks noGrp="1"/>
          </p:cNvSpPr>
          <p:nvPr>
            <p:ph type="sldNum" sz="quarter" idx="12"/>
          </p:nvPr>
        </p:nvSpPr>
        <p:spPr/>
        <p:txBody>
          <a:bodyPr/>
          <a:lstStyle/>
          <a:p>
            <a:fld id="{24CD3541-45A5-4CE0-A56F-303BCF1CC856}" type="slidenum">
              <a:rPr lang="en-IE" smtClean="0"/>
              <a:t>‹#›</a:t>
            </a:fld>
            <a:endParaRPr lang="en-IE"/>
          </a:p>
        </p:txBody>
      </p:sp>
    </p:spTree>
    <p:extLst>
      <p:ext uri="{BB962C8B-B14F-4D97-AF65-F5344CB8AC3E}">
        <p14:creationId xmlns:p14="http://schemas.microsoft.com/office/powerpoint/2010/main" val="3628769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E287-F73B-8A3D-E9A3-202A866EF85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0185EF99-3637-B518-8892-65F918155202}"/>
              </a:ext>
            </a:extLst>
          </p:cNvPr>
          <p:cNvSpPr>
            <a:spLocks noGrp="1"/>
          </p:cNvSpPr>
          <p:nvPr>
            <p:ph type="dt" sz="half" idx="10"/>
          </p:nvPr>
        </p:nvSpPr>
        <p:spPr/>
        <p:txBody>
          <a:bodyPr/>
          <a:lstStyle/>
          <a:p>
            <a:fld id="{644B5FF7-A261-4B9B-8310-414D0AFE079B}" type="datetimeFigureOut">
              <a:rPr lang="en-IE" smtClean="0"/>
              <a:t>25/03/2024</a:t>
            </a:fld>
            <a:endParaRPr lang="en-IE"/>
          </a:p>
        </p:txBody>
      </p:sp>
      <p:sp>
        <p:nvSpPr>
          <p:cNvPr id="4" name="Footer Placeholder 3">
            <a:extLst>
              <a:ext uri="{FF2B5EF4-FFF2-40B4-BE49-F238E27FC236}">
                <a16:creationId xmlns:a16="http://schemas.microsoft.com/office/drawing/2014/main" id="{7DAC4BDC-7031-D7F8-23E1-09275C7C0888}"/>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642EC4F4-7EF9-F3D6-C304-C7FF059C6B10}"/>
              </a:ext>
            </a:extLst>
          </p:cNvPr>
          <p:cNvSpPr>
            <a:spLocks noGrp="1"/>
          </p:cNvSpPr>
          <p:nvPr>
            <p:ph type="sldNum" sz="quarter" idx="12"/>
          </p:nvPr>
        </p:nvSpPr>
        <p:spPr/>
        <p:txBody>
          <a:bodyPr/>
          <a:lstStyle/>
          <a:p>
            <a:fld id="{24CD3541-45A5-4CE0-A56F-303BCF1CC856}" type="slidenum">
              <a:rPr lang="en-IE" smtClean="0"/>
              <a:t>‹#›</a:t>
            </a:fld>
            <a:endParaRPr lang="en-IE"/>
          </a:p>
        </p:txBody>
      </p:sp>
    </p:spTree>
    <p:extLst>
      <p:ext uri="{BB962C8B-B14F-4D97-AF65-F5344CB8AC3E}">
        <p14:creationId xmlns:p14="http://schemas.microsoft.com/office/powerpoint/2010/main" val="1393079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7EA328-A6D1-D36A-8910-B1B57FE8D886}"/>
              </a:ext>
            </a:extLst>
          </p:cNvPr>
          <p:cNvSpPr>
            <a:spLocks noGrp="1"/>
          </p:cNvSpPr>
          <p:nvPr>
            <p:ph type="dt" sz="half" idx="10"/>
          </p:nvPr>
        </p:nvSpPr>
        <p:spPr/>
        <p:txBody>
          <a:bodyPr/>
          <a:lstStyle/>
          <a:p>
            <a:fld id="{644B5FF7-A261-4B9B-8310-414D0AFE079B}" type="datetimeFigureOut">
              <a:rPr lang="en-IE" smtClean="0"/>
              <a:t>25/03/2024</a:t>
            </a:fld>
            <a:endParaRPr lang="en-IE"/>
          </a:p>
        </p:txBody>
      </p:sp>
      <p:sp>
        <p:nvSpPr>
          <p:cNvPr id="3" name="Footer Placeholder 2">
            <a:extLst>
              <a:ext uri="{FF2B5EF4-FFF2-40B4-BE49-F238E27FC236}">
                <a16:creationId xmlns:a16="http://schemas.microsoft.com/office/drawing/2014/main" id="{940CE29E-497F-C3A0-1058-3D2DAAB451EB}"/>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289EE95D-AA86-18A1-8429-8E241BFBFA6F}"/>
              </a:ext>
            </a:extLst>
          </p:cNvPr>
          <p:cNvSpPr>
            <a:spLocks noGrp="1"/>
          </p:cNvSpPr>
          <p:nvPr>
            <p:ph type="sldNum" sz="quarter" idx="12"/>
          </p:nvPr>
        </p:nvSpPr>
        <p:spPr/>
        <p:txBody>
          <a:bodyPr/>
          <a:lstStyle/>
          <a:p>
            <a:fld id="{24CD3541-45A5-4CE0-A56F-303BCF1CC856}" type="slidenum">
              <a:rPr lang="en-IE" smtClean="0"/>
              <a:t>‹#›</a:t>
            </a:fld>
            <a:endParaRPr lang="en-IE"/>
          </a:p>
        </p:txBody>
      </p:sp>
    </p:spTree>
    <p:extLst>
      <p:ext uri="{BB962C8B-B14F-4D97-AF65-F5344CB8AC3E}">
        <p14:creationId xmlns:p14="http://schemas.microsoft.com/office/powerpoint/2010/main" val="1843927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557D-72F1-3E78-83F1-0F4F90455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C560615B-ACF8-7D31-CA5E-936B73A736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A70FC26B-E063-5491-611A-5078AAF49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88568F-01A8-62D9-3848-7A8FCE8E8988}"/>
              </a:ext>
            </a:extLst>
          </p:cNvPr>
          <p:cNvSpPr>
            <a:spLocks noGrp="1"/>
          </p:cNvSpPr>
          <p:nvPr>
            <p:ph type="dt" sz="half" idx="10"/>
          </p:nvPr>
        </p:nvSpPr>
        <p:spPr/>
        <p:txBody>
          <a:bodyPr/>
          <a:lstStyle/>
          <a:p>
            <a:fld id="{644B5FF7-A261-4B9B-8310-414D0AFE079B}" type="datetimeFigureOut">
              <a:rPr lang="en-IE" smtClean="0"/>
              <a:t>25/03/2024</a:t>
            </a:fld>
            <a:endParaRPr lang="en-IE"/>
          </a:p>
        </p:txBody>
      </p:sp>
      <p:sp>
        <p:nvSpPr>
          <p:cNvPr id="6" name="Footer Placeholder 5">
            <a:extLst>
              <a:ext uri="{FF2B5EF4-FFF2-40B4-BE49-F238E27FC236}">
                <a16:creationId xmlns:a16="http://schemas.microsoft.com/office/drawing/2014/main" id="{3EF35D80-FB41-17E9-3502-04D798FD996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6174E56-7A35-0011-6A97-F98FDB94C477}"/>
              </a:ext>
            </a:extLst>
          </p:cNvPr>
          <p:cNvSpPr>
            <a:spLocks noGrp="1"/>
          </p:cNvSpPr>
          <p:nvPr>
            <p:ph type="sldNum" sz="quarter" idx="12"/>
          </p:nvPr>
        </p:nvSpPr>
        <p:spPr/>
        <p:txBody>
          <a:bodyPr/>
          <a:lstStyle/>
          <a:p>
            <a:fld id="{24CD3541-45A5-4CE0-A56F-303BCF1CC856}" type="slidenum">
              <a:rPr lang="en-IE" smtClean="0"/>
              <a:t>‹#›</a:t>
            </a:fld>
            <a:endParaRPr lang="en-IE"/>
          </a:p>
        </p:txBody>
      </p:sp>
    </p:spTree>
    <p:extLst>
      <p:ext uri="{BB962C8B-B14F-4D97-AF65-F5344CB8AC3E}">
        <p14:creationId xmlns:p14="http://schemas.microsoft.com/office/powerpoint/2010/main" val="216343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8B616-E867-52FD-00D7-7DEAE63D5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A49F498-EE98-9BBE-B602-4B628D036A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6E9C31B1-FEC8-8D18-EC44-DF232ED9BC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593227-54FB-82C7-60F2-49C7D8F65AF4}"/>
              </a:ext>
            </a:extLst>
          </p:cNvPr>
          <p:cNvSpPr>
            <a:spLocks noGrp="1"/>
          </p:cNvSpPr>
          <p:nvPr>
            <p:ph type="dt" sz="half" idx="10"/>
          </p:nvPr>
        </p:nvSpPr>
        <p:spPr/>
        <p:txBody>
          <a:bodyPr/>
          <a:lstStyle/>
          <a:p>
            <a:fld id="{644B5FF7-A261-4B9B-8310-414D0AFE079B}" type="datetimeFigureOut">
              <a:rPr lang="en-IE" smtClean="0"/>
              <a:t>25/03/2024</a:t>
            </a:fld>
            <a:endParaRPr lang="en-IE"/>
          </a:p>
        </p:txBody>
      </p:sp>
      <p:sp>
        <p:nvSpPr>
          <p:cNvPr id="6" name="Footer Placeholder 5">
            <a:extLst>
              <a:ext uri="{FF2B5EF4-FFF2-40B4-BE49-F238E27FC236}">
                <a16:creationId xmlns:a16="http://schemas.microsoft.com/office/drawing/2014/main" id="{A2DF4D3D-BEAD-6DC8-379C-37BCD4837A2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96C1C12-D505-34B7-7D3A-0E436A95B8B4}"/>
              </a:ext>
            </a:extLst>
          </p:cNvPr>
          <p:cNvSpPr>
            <a:spLocks noGrp="1"/>
          </p:cNvSpPr>
          <p:nvPr>
            <p:ph type="sldNum" sz="quarter" idx="12"/>
          </p:nvPr>
        </p:nvSpPr>
        <p:spPr/>
        <p:txBody>
          <a:bodyPr/>
          <a:lstStyle/>
          <a:p>
            <a:fld id="{24CD3541-45A5-4CE0-A56F-303BCF1CC856}" type="slidenum">
              <a:rPr lang="en-IE" smtClean="0"/>
              <a:t>‹#›</a:t>
            </a:fld>
            <a:endParaRPr lang="en-IE"/>
          </a:p>
        </p:txBody>
      </p:sp>
    </p:spTree>
    <p:extLst>
      <p:ext uri="{BB962C8B-B14F-4D97-AF65-F5344CB8AC3E}">
        <p14:creationId xmlns:p14="http://schemas.microsoft.com/office/powerpoint/2010/main" val="739395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A2C2C6-CAEC-07BB-2976-B1116C4540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AFE8C77-6E73-C6D9-5D1C-427265987B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C9F00A0-4346-EE3E-4FEA-2452FD7657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4B5FF7-A261-4B9B-8310-414D0AFE079B}" type="datetimeFigureOut">
              <a:rPr lang="en-IE" smtClean="0"/>
              <a:t>25/03/2024</a:t>
            </a:fld>
            <a:endParaRPr lang="en-IE"/>
          </a:p>
        </p:txBody>
      </p:sp>
      <p:sp>
        <p:nvSpPr>
          <p:cNvPr id="5" name="Footer Placeholder 4">
            <a:extLst>
              <a:ext uri="{FF2B5EF4-FFF2-40B4-BE49-F238E27FC236}">
                <a16:creationId xmlns:a16="http://schemas.microsoft.com/office/drawing/2014/main" id="{C1831CD4-AACF-1512-4AF3-C220B54C1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FE65A1ED-C2BF-1A7F-D409-B73FE5314C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4CD3541-45A5-4CE0-A56F-303BCF1CC856}" type="slidenum">
              <a:rPr lang="en-IE" smtClean="0"/>
              <a:t>‹#›</a:t>
            </a:fld>
            <a:endParaRPr lang="en-IE"/>
          </a:p>
        </p:txBody>
      </p:sp>
    </p:spTree>
    <p:extLst>
      <p:ext uri="{BB962C8B-B14F-4D97-AF65-F5344CB8AC3E}">
        <p14:creationId xmlns:p14="http://schemas.microsoft.com/office/powerpoint/2010/main" val="1682996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0540C-0F14-398A-71A6-0D76494AC5D5}"/>
              </a:ext>
            </a:extLst>
          </p:cNvPr>
          <p:cNvSpPr>
            <a:spLocks noGrp="1"/>
          </p:cNvSpPr>
          <p:nvPr>
            <p:ph type="title"/>
          </p:nvPr>
        </p:nvSpPr>
        <p:spPr>
          <a:xfrm>
            <a:off x="838200" y="6176963"/>
            <a:ext cx="10515600" cy="45719"/>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04B38E95-D1E9-06D6-271C-70DF02F6FD01}"/>
              </a:ext>
            </a:extLst>
          </p:cNvPr>
          <p:cNvSpPr>
            <a:spLocks noGrp="1"/>
          </p:cNvSpPr>
          <p:nvPr>
            <p:ph idx="1"/>
          </p:nvPr>
        </p:nvSpPr>
        <p:spPr>
          <a:xfrm>
            <a:off x="838200" y="735263"/>
            <a:ext cx="10515600" cy="5441700"/>
          </a:xfrm>
        </p:spPr>
        <p:txBody>
          <a:bodyPr>
            <a:normAutofit fontScale="47500" lnSpcReduction="20000"/>
          </a:bodyPr>
          <a:lstStyle/>
          <a:p>
            <a:r>
              <a:rPr lang="en-IE" b="1" i="0" u="sng" strike="noStrike">
                <a:solidFill>
                  <a:srgbClr val="000000"/>
                </a:solidFill>
                <a:effectLst/>
                <a:latin typeface="-webkit-standard"/>
              </a:rPr>
              <a:t>MAINTAINING GOOD PRACTICE &amp; BEHAVIOUR</a:t>
            </a:r>
            <a:endParaRPr lang="en-IE" b="0" i="0" u="none" strike="noStrike">
              <a:solidFill>
                <a:srgbClr val="000000"/>
              </a:solidFill>
              <a:effectLst/>
              <a:latin typeface="-webkit-standard"/>
            </a:endParaRPr>
          </a:p>
          <a:p>
            <a:r>
              <a:rPr lang="en-IE" b="0" i="0" u="none" strike="noStrike">
                <a:solidFill>
                  <a:srgbClr val="000000"/>
                </a:solidFill>
                <a:effectLst/>
                <a:latin typeface="-webkit-standard"/>
              </a:rPr>
              <a:t> </a:t>
            </a:r>
          </a:p>
          <a:p>
            <a:r>
              <a:rPr lang="en-IE" b="1" i="0" u="sng" strike="noStrike">
                <a:solidFill>
                  <a:srgbClr val="000000"/>
                </a:solidFill>
                <a:effectLst/>
                <a:latin typeface="-webkit-standard"/>
              </a:rPr>
              <a:t>RECRUITMENT OF COACHES</a:t>
            </a:r>
            <a:endParaRPr lang="en-IE" b="0" i="0" u="none" strike="noStrike">
              <a:solidFill>
                <a:srgbClr val="000000"/>
              </a:solidFill>
              <a:effectLst/>
              <a:latin typeface="-webkit-standard"/>
            </a:endParaRPr>
          </a:p>
          <a:p>
            <a:r>
              <a:rPr lang="en-IE" b="0" i="0" u="none" strike="noStrike">
                <a:solidFill>
                  <a:srgbClr val="000000"/>
                </a:solidFill>
                <a:effectLst/>
                <a:latin typeface="-webkit-standard"/>
              </a:rPr>
              <a:t> </a:t>
            </a:r>
          </a:p>
          <a:p>
            <a:r>
              <a:rPr lang="en-IE" b="0" i="0" u="none" strike="noStrike">
                <a:solidFill>
                  <a:srgbClr val="000000"/>
                </a:solidFill>
                <a:effectLst/>
                <a:latin typeface="-webkit-standard"/>
              </a:rPr>
              <a:t>Coaches working with young players are required to be suitable for their chosen role(s), and should be appropriately trained, qualified and supported when fulfilling such roles. Coaches are required (under legislation and Rule) to:</a:t>
            </a:r>
          </a:p>
          <a:p>
            <a:r>
              <a:rPr lang="en-IE" b="0" i="0" u="none" strike="noStrike">
                <a:solidFill>
                  <a:srgbClr val="000000"/>
                </a:solidFill>
                <a:effectLst/>
                <a:latin typeface="-webkit-standard"/>
              </a:rPr>
              <a:t>● Undertake agreed Garda Vetting</a:t>
            </a:r>
          </a:p>
          <a:p>
            <a:r>
              <a:rPr lang="en-IE" b="0" i="0" u="none" strike="noStrike">
                <a:solidFill>
                  <a:srgbClr val="000000"/>
                </a:solidFill>
                <a:effectLst/>
                <a:latin typeface="-webkit-standard"/>
              </a:rPr>
              <a:t>● Attend Gaelic Games child safeguarding training</a:t>
            </a:r>
          </a:p>
          <a:p>
            <a:r>
              <a:rPr lang="en-IE" b="0" i="0" u="none" strike="noStrike">
                <a:solidFill>
                  <a:srgbClr val="000000"/>
                </a:solidFill>
                <a:effectLst/>
                <a:latin typeface="-webkit-standard"/>
              </a:rPr>
              <a:t>● Possess a coaching qualification.</a:t>
            </a:r>
          </a:p>
          <a:p>
            <a:r>
              <a:rPr lang="en-IE" b="0" i="0" u="none" strike="noStrike">
                <a:solidFill>
                  <a:srgbClr val="000000"/>
                </a:solidFill>
                <a:effectLst/>
                <a:latin typeface="-webkit-standard"/>
              </a:rPr>
              <a:t> </a:t>
            </a:r>
          </a:p>
          <a:p>
            <a:r>
              <a:rPr lang="en-IE" b="1" i="0" u="sng" strike="noStrike">
                <a:solidFill>
                  <a:srgbClr val="000000"/>
                </a:solidFill>
                <a:effectLst/>
                <a:latin typeface="-webkit-standard"/>
              </a:rPr>
              <a:t>COACHES SHOULD MAINTAIN A CHILD CENTRED APPROACH</a:t>
            </a:r>
            <a:endParaRPr lang="en-IE" b="0" i="0" u="none" strike="noStrike">
              <a:solidFill>
                <a:srgbClr val="000000"/>
              </a:solidFill>
              <a:effectLst/>
              <a:latin typeface="-webkit-standard"/>
            </a:endParaRPr>
          </a:p>
          <a:p>
            <a:r>
              <a:rPr lang="en-IE" b="0" i="0" u="none" strike="noStrike">
                <a:solidFill>
                  <a:srgbClr val="000000"/>
                </a:solidFill>
                <a:effectLst/>
                <a:latin typeface="-webkit-standard"/>
              </a:rPr>
              <a:t> </a:t>
            </a:r>
          </a:p>
          <a:p>
            <a:r>
              <a:rPr lang="en-IE" b="0" i="0" u="none" strike="noStrike">
                <a:solidFill>
                  <a:srgbClr val="000000"/>
                </a:solidFill>
                <a:effectLst/>
                <a:latin typeface="-webkit-standard"/>
              </a:rPr>
              <a:t>● Respect the rights, dignity and worth of every person.</a:t>
            </a:r>
          </a:p>
          <a:p>
            <a:r>
              <a:rPr lang="en-IE" b="0" i="0" u="none" strike="noStrike">
                <a:solidFill>
                  <a:srgbClr val="000000"/>
                </a:solidFill>
                <a:effectLst/>
                <a:latin typeface="-webkit-standard"/>
              </a:rPr>
              <a:t>● Treat each person equally regardless of ability, ethnic origin, religion etc.</a:t>
            </a:r>
          </a:p>
          <a:p>
            <a:r>
              <a:rPr lang="en-IE" b="0" i="0" u="none" strike="noStrike">
                <a:solidFill>
                  <a:srgbClr val="000000"/>
                </a:solidFill>
                <a:effectLst/>
                <a:latin typeface="-webkit-standard"/>
              </a:rPr>
              <a:t>● Be positive during coaching sessions &amp; games</a:t>
            </a:r>
          </a:p>
          <a:p>
            <a:r>
              <a:rPr lang="en-IE" b="0" i="0" u="none" strike="noStrike">
                <a:solidFill>
                  <a:srgbClr val="000000"/>
                </a:solidFill>
                <a:effectLst/>
                <a:latin typeface="-webkit-standard"/>
              </a:rPr>
              <a:t>● Recognise the development needs and capacity of all  players, regardless of their ability, by emphasisingparticipation for all while avoiding excessive training and competition.</a:t>
            </a:r>
          </a:p>
          <a:p>
            <a:r>
              <a:rPr lang="en-IE" b="0" i="0" u="none" strike="noStrike">
                <a:solidFill>
                  <a:srgbClr val="000000"/>
                </a:solidFill>
                <a:effectLst/>
                <a:latin typeface="-webkit-standard"/>
              </a:rPr>
              <a:t>● Recognise that skills development and personal satisfaction should have priority over competition when working with underage players</a:t>
            </a:r>
          </a:p>
          <a:p>
            <a:r>
              <a:rPr lang="en-IE" b="0" i="0" u="none" strike="noStrike">
                <a:solidFill>
                  <a:srgbClr val="000000"/>
                </a:solidFill>
                <a:effectLst/>
                <a:latin typeface="-webkit-standard"/>
              </a:rPr>
              <a:t>● Do not equate losing with failure and try not develop a preoccupation with medals and trophies. The level of improvement made by underage players is the best indicator that you are doing a great job.</a:t>
            </a:r>
          </a:p>
          <a:p>
            <a:r>
              <a:rPr lang="en-IE" b="0" i="0" u="none" strike="noStrike">
                <a:solidFill>
                  <a:srgbClr val="000000"/>
                </a:solidFill>
                <a:effectLst/>
                <a:latin typeface="-webkit-standard"/>
              </a:rPr>
              <a:t> </a:t>
            </a:r>
          </a:p>
        </p:txBody>
      </p:sp>
    </p:spTree>
    <p:extLst>
      <p:ext uri="{BB962C8B-B14F-4D97-AF65-F5344CB8AC3E}">
        <p14:creationId xmlns:p14="http://schemas.microsoft.com/office/powerpoint/2010/main" val="1503502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07E5-F0B2-7648-B1B0-DA09CEFD73E3}"/>
              </a:ext>
            </a:extLst>
          </p:cNvPr>
          <p:cNvSpPr>
            <a:spLocks noGrp="1"/>
          </p:cNvSpPr>
          <p:nvPr>
            <p:ph type="title"/>
          </p:nvPr>
        </p:nvSpPr>
        <p:spPr>
          <a:xfrm>
            <a:off x="279248" y="191641"/>
            <a:ext cx="11728412" cy="6504833"/>
          </a:xfrm>
        </p:spPr>
        <p:txBody>
          <a:bodyPr>
            <a:noAutofit/>
          </a:bodyPr>
          <a:lstStyle/>
          <a:p>
            <a:r>
              <a:rPr lang="en-GB" sz="2400" b="1"/>
              <a:t>Postponements </a:t>
            </a:r>
            <a:br>
              <a:rPr lang="en-GB" sz="2400"/>
            </a:br>
            <a:r>
              <a:rPr lang="en-GB" sz="2400"/>
              <a:t>(A) Postponements will not be granted, except by mutual agreement between the two clubs involved. </a:t>
            </a:r>
            <a:br>
              <a:rPr lang="en-GB" sz="2400"/>
            </a:br>
            <a:r>
              <a:rPr lang="en-GB" sz="2400"/>
              <a:t>(B) The agreed new date must be within 2 weeks of the original fixture. The </a:t>
            </a:r>
            <a:r>
              <a:rPr lang="en-GB" sz="2400" err="1"/>
              <a:t>Rúnaí</a:t>
            </a:r>
            <a:r>
              <a:rPr lang="en-GB" sz="2400"/>
              <a:t> must be notified in writing before the date of the original fixture as to when the </a:t>
            </a:r>
            <a:r>
              <a:rPr lang="en-GB" sz="2400" err="1"/>
              <a:t>refixture</a:t>
            </a:r>
            <a:r>
              <a:rPr lang="en-GB" sz="2400"/>
              <a:t> will take place. No postponements will be allowed for the final round of all leagues and all previous rounds must be completed before the final round. </a:t>
            </a:r>
            <a:br>
              <a:rPr lang="en-GB" sz="2400"/>
            </a:br>
            <a:r>
              <a:rPr lang="en-GB" sz="2400"/>
              <a:t>(C) If the </a:t>
            </a:r>
            <a:r>
              <a:rPr lang="en-GB" sz="2400" err="1"/>
              <a:t>Rúnaí</a:t>
            </a:r>
            <a:r>
              <a:rPr lang="en-GB" sz="2400"/>
              <a:t> does not have this information, the game will be null and void with the loss of points and a fine of €250 will be imposed on both clubs. </a:t>
            </a:r>
            <a:br>
              <a:rPr lang="en-GB" sz="2400"/>
            </a:br>
            <a:r>
              <a:rPr lang="en-GB" sz="2400"/>
              <a:t>(E) Postponements will only be granted when the </a:t>
            </a:r>
            <a:r>
              <a:rPr lang="en-GB" sz="2400" err="1"/>
              <a:t>Rúnaí</a:t>
            </a:r>
            <a:r>
              <a:rPr lang="en-GB" sz="2400"/>
              <a:t> is notified in written format via email, and the </a:t>
            </a:r>
            <a:r>
              <a:rPr lang="en-GB" sz="2400" err="1"/>
              <a:t>Rúnaí</a:t>
            </a:r>
            <a:r>
              <a:rPr lang="en-GB" sz="2400"/>
              <a:t> has responded to grant the postponement. </a:t>
            </a:r>
            <a:br>
              <a:rPr lang="en-GB" sz="2400"/>
            </a:br>
            <a:r>
              <a:rPr lang="en-GB" sz="2400"/>
              <a:t>(F) Any correspondence to Bord </a:t>
            </a:r>
            <a:r>
              <a:rPr lang="en-GB" sz="2400" err="1"/>
              <a:t>na</a:t>
            </a:r>
            <a:r>
              <a:rPr lang="en-GB" sz="2400"/>
              <a:t> </a:t>
            </a:r>
            <a:r>
              <a:rPr lang="en-GB" sz="2400" err="1"/>
              <a:t>nÓg</a:t>
            </a:r>
            <a:r>
              <a:rPr lang="en-GB" sz="2400"/>
              <a:t> relating to a fixture must include the Bord </a:t>
            </a:r>
            <a:r>
              <a:rPr lang="en-GB" sz="2400" err="1"/>
              <a:t>na</a:t>
            </a:r>
            <a:r>
              <a:rPr lang="en-GB" sz="2400"/>
              <a:t> </a:t>
            </a:r>
            <a:r>
              <a:rPr lang="en-GB" sz="2400" err="1"/>
              <a:t>nÓg</a:t>
            </a:r>
            <a:r>
              <a:rPr lang="en-GB" sz="2400"/>
              <a:t> </a:t>
            </a:r>
            <a:r>
              <a:rPr lang="en-GB" sz="2400" err="1"/>
              <a:t>Rúnaí</a:t>
            </a:r>
            <a:r>
              <a:rPr lang="en-GB" sz="2400"/>
              <a:t> and the secretary of both clubs involved in the fixture. </a:t>
            </a:r>
            <a:br>
              <a:rPr lang="en-GB" sz="2400"/>
            </a:br>
            <a:r>
              <a:rPr lang="en-GB" sz="2400"/>
              <a:t>(G) It is the responsibility of the club seeking postponement to notify the referee; however, best practice is recommended where both clubs contact the referee to confirm. </a:t>
            </a:r>
            <a:br>
              <a:rPr lang="en-GB" sz="2400"/>
            </a:br>
            <a:r>
              <a:rPr lang="en-GB" sz="2400"/>
              <a:t>(H) Any games re fixed by the county Bord </a:t>
            </a:r>
            <a:r>
              <a:rPr lang="en-GB" sz="2400" err="1"/>
              <a:t>na</a:t>
            </a:r>
            <a:r>
              <a:rPr lang="en-GB" sz="2400"/>
              <a:t> </a:t>
            </a:r>
            <a:r>
              <a:rPr lang="en-GB" sz="2400" err="1"/>
              <a:t>nÓg</a:t>
            </a:r>
            <a:r>
              <a:rPr lang="en-GB" sz="2400"/>
              <a:t>/Divisional Board cannot be postponed by mutual agreement. </a:t>
            </a:r>
            <a:br>
              <a:rPr lang="en-GB" sz="2400"/>
            </a:br>
            <a:r>
              <a:rPr lang="en-GB" sz="2400"/>
              <a:t>(I) Any un-played rounds will be declared null and void. </a:t>
            </a:r>
            <a:br>
              <a:rPr lang="en-GB" sz="2400"/>
            </a:br>
            <a:r>
              <a:rPr lang="en-GB" sz="2400"/>
              <a:t>(J) A fine of €250 per game will be imposed in respect of each unfulfilled Fixture.</a:t>
            </a:r>
            <a:endParaRPr lang="en-IE" sz="2400"/>
          </a:p>
        </p:txBody>
      </p:sp>
      <p:sp>
        <p:nvSpPr>
          <p:cNvPr id="3" name="Content Placeholder 2">
            <a:extLst>
              <a:ext uri="{FF2B5EF4-FFF2-40B4-BE49-F238E27FC236}">
                <a16:creationId xmlns:a16="http://schemas.microsoft.com/office/drawing/2014/main" id="{6759F9A9-43BE-5199-B57E-18E3F14CD36A}"/>
              </a:ext>
            </a:extLst>
          </p:cNvPr>
          <p:cNvSpPr>
            <a:spLocks noGrp="1"/>
          </p:cNvSpPr>
          <p:nvPr>
            <p:ph idx="1"/>
          </p:nvPr>
        </p:nvSpPr>
        <p:spPr>
          <a:xfrm flipV="1">
            <a:off x="838200" y="6784080"/>
            <a:ext cx="10515600" cy="73918"/>
          </a:xfrm>
        </p:spPr>
        <p:txBody>
          <a:bodyPr>
            <a:normAutofit fontScale="25000" lnSpcReduction="20000"/>
          </a:bodyPr>
          <a:lstStyle/>
          <a:p>
            <a:endParaRPr lang="en-IE"/>
          </a:p>
        </p:txBody>
      </p:sp>
    </p:spTree>
    <p:extLst>
      <p:ext uri="{BB962C8B-B14F-4D97-AF65-F5344CB8AC3E}">
        <p14:creationId xmlns:p14="http://schemas.microsoft.com/office/powerpoint/2010/main" val="4186683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402AB-02FF-FFE4-B563-93A9D353B511}"/>
              </a:ext>
            </a:extLst>
          </p:cNvPr>
          <p:cNvSpPr>
            <a:spLocks noGrp="1"/>
          </p:cNvSpPr>
          <p:nvPr>
            <p:ph type="title"/>
          </p:nvPr>
        </p:nvSpPr>
        <p:spPr>
          <a:xfrm>
            <a:off x="838199" y="6416842"/>
            <a:ext cx="101468559" cy="441158"/>
          </a:xfrm>
        </p:spPr>
        <p:txBody>
          <a:bodyPr>
            <a:normAutofit fontScale="90000"/>
          </a:bodyPr>
          <a:lstStyle/>
          <a:p>
            <a:endParaRPr lang="en-IE"/>
          </a:p>
        </p:txBody>
      </p:sp>
      <p:sp>
        <p:nvSpPr>
          <p:cNvPr id="3" name="Content Placeholder 2">
            <a:extLst>
              <a:ext uri="{FF2B5EF4-FFF2-40B4-BE49-F238E27FC236}">
                <a16:creationId xmlns:a16="http://schemas.microsoft.com/office/drawing/2014/main" id="{AB976BC7-B726-9453-A471-27781404057B}"/>
              </a:ext>
            </a:extLst>
          </p:cNvPr>
          <p:cNvSpPr>
            <a:spLocks noGrp="1"/>
          </p:cNvSpPr>
          <p:nvPr>
            <p:ph idx="1"/>
          </p:nvPr>
        </p:nvSpPr>
        <p:spPr>
          <a:xfrm>
            <a:off x="0" y="1"/>
            <a:ext cx="11421787" cy="6416842"/>
          </a:xfrm>
        </p:spPr>
        <p:txBody>
          <a:bodyPr>
            <a:normAutofit fontScale="25000" lnSpcReduction="20000"/>
          </a:bodyPr>
          <a:lstStyle/>
          <a:p>
            <a:pPr rtl="0" fontAlgn="base"/>
            <a:r>
              <a:rPr lang="en-GB" sz="12800">
                <a:effectLst/>
              </a:rPr>
              <a:t>Pitch: Can play two games on one pitch </a:t>
            </a:r>
          </a:p>
          <a:p>
            <a:pPr rtl="0" fontAlgn="base"/>
            <a:r>
              <a:rPr lang="en-GB" sz="12800">
                <a:effectLst/>
              </a:rPr>
              <a:t>Goals: Temporary Goals (15'w X 6'h)</a:t>
            </a:r>
          </a:p>
          <a:p>
            <a:pPr rtl="0" fontAlgn="base"/>
            <a:r>
              <a:rPr lang="en-GB" sz="12800">
                <a:effectLst/>
              </a:rPr>
              <a:t>Length: 13m line to 13m line</a:t>
            </a:r>
          </a:p>
          <a:p>
            <a:pPr rtl="0" fontAlgn="base"/>
            <a:r>
              <a:rPr lang="en-GB" sz="12800">
                <a:effectLst/>
              </a:rPr>
              <a:t>Width: Sideline to middle of pitch</a:t>
            </a:r>
          </a:p>
          <a:p>
            <a:pPr rtl="0" fontAlgn="base"/>
            <a:r>
              <a:rPr lang="en-GB" sz="12800">
                <a:effectLst/>
              </a:rPr>
              <a:t>Optional: Small square</a:t>
            </a:r>
          </a:p>
          <a:p>
            <a:pPr rtl="0" fontAlgn="base"/>
            <a:r>
              <a:rPr lang="en-GB" sz="12800">
                <a:effectLst/>
              </a:rPr>
              <a:t>Team size: Max 13 a side</a:t>
            </a:r>
          </a:p>
          <a:p>
            <a:pPr rtl="0" fontAlgn="base"/>
            <a:r>
              <a:rPr lang="en-GB" sz="12800">
                <a:effectLst/>
              </a:rPr>
              <a:t>Football: Size 4 or smart touch </a:t>
            </a:r>
          </a:p>
          <a:p>
            <a:pPr rtl="0" fontAlgn="base"/>
            <a:r>
              <a:rPr lang="en-GB" sz="12800">
                <a:effectLst/>
              </a:rPr>
              <a:t>Kickout: Keeper from hand, all others from ground</a:t>
            </a:r>
          </a:p>
          <a:p>
            <a:pPr rtl="0" fontAlgn="base"/>
            <a:r>
              <a:rPr lang="en-GB" sz="12800">
                <a:effectLst/>
              </a:rPr>
              <a:t>Duration: 52 minutes (4 x 13 mins) </a:t>
            </a:r>
          </a:p>
          <a:p>
            <a:pPr rtl="0" fontAlgn="base"/>
            <a:r>
              <a:rPr lang="en-GB" sz="12800">
                <a:effectLst/>
              </a:rPr>
              <a:t>Player: Every player must play at least one full quarter </a:t>
            </a:r>
          </a:p>
          <a:p>
            <a:pPr rtl="0" fontAlgn="base"/>
            <a:r>
              <a:rPr lang="en-GB" sz="12800">
                <a:effectLst/>
              </a:rPr>
              <a:t>Substitutes: Unlimited </a:t>
            </a:r>
          </a:p>
          <a:p>
            <a:pPr rtl="0" fontAlgn="base"/>
            <a:r>
              <a:rPr lang="en-GB" sz="12800">
                <a:effectLst/>
              </a:rPr>
              <a:t>Play: Two plays (1 hop &amp; 1 solo or 2 solo) </a:t>
            </a:r>
          </a:p>
          <a:p>
            <a:pPr rtl="0" fontAlgn="base"/>
            <a:r>
              <a:rPr lang="en-GB" sz="12800">
                <a:effectLst/>
              </a:rPr>
              <a:t>Penalties: No</a:t>
            </a:r>
          </a:p>
          <a:p>
            <a:pPr rtl="0" fontAlgn="base"/>
            <a:r>
              <a:rPr lang="en-GB" sz="12800">
                <a:effectLst/>
              </a:rPr>
              <a:t>Free/Sideline: Normal Rules (opponent at least 10 meter away)</a:t>
            </a:r>
          </a:p>
          <a:p>
            <a:pPr marL="0" indent="0">
              <a:buNone/>
            </a:pPr>
            <a:br>
              <a:rPr lang="en-GB">
                <a:effectLst/>
              </a:rPr>
            </a:br>
            <a:endParaRPr lang="en-IE"/>
          </a:p>
        </p:txBody>
      </p:sp>
    </p:spTree>
    <p:extLst>
      <p:ext uri="{BB962C8B-B14F-4D97-AF65-F5344CB8AC3E}">
        <p14:creationId xmlns:p14="http://schemas.microsoft.com/office/powerpoint/2010/main" val="1114930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3D5F-3D87-4432-DDCD-91FA63C60592}"/>
              </a:ext>
            </a:extLst>
          </p:cNvPr>
          <p:cNvSpPr>
            <a:spLocks noGrp="1"/>
          </p:cNvSpPr>
          <p:nvPr>
            <p:ph type="title"/>
          </p:nvPr>
        </p:nvSpPr>
        <p:spPr>
          <a:xfrm>
            <a:off x="838200" y="6450262"/>
            <a:ext cx="10515600" cy="407737"/>
          </a:xfrm>
        </p:spPr>
        <p:txBody>
          <a:bodyPr>
            <a:normAutofit fontScale="90000"/>
          </a:bodyPr>
          <a:lstStyle/>
          <a:p>
            <a:endParaRPr lang="en-US"/>
          </a:p>
        </p:txBody>
      </p:sp>
      <p:pic>
        <p:nvPicPr>
          <p:cNvPr id="4" name="Content Placeholder 3">
            <a:extLst>
              <a:ext uri="{FF2B5EF4-FFF2-40B4-BE49-F238E27FC236}">
                <a16:creationId xmlns:a16="http://schemas.microsoft.com/office/drawing/2014/main" id="{6C048218-30F6-CE23-DF46-2C92F712CF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211" y="0"/>
            <a:ext cx="11496842" cy="6450261"/>
          </a:xfrm>
        </p:spPr>
      </p:pic>
    </p:spTree>
    <p:extLst>
      <p:ext uri="{BB962C8B-B14F-4D97-AF65-F5344CB8AC3E}">
        <p14:creationId xmlns:p14="http://schemas.microsoft.com/office/powerpoint/2010/main" val="1921086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0C06-D298-6CD1-914C-273FF95CB3B8}"/>
              </a:ext>
            </a:extLst>
          </p:cNvPr>
          <p:cNvSpPr>
            <a:spLocks noGrp="1"/>
          </p:cNvSpPr>
          <p:nvPr>
            <p:ph type="title"/>
          </p:nvPr>
        </p:nvSpPr>
        <p:spPr>
          <a:xfrm>
            <a:off x="6326165" y="390956"/>
            <a:ext cx="4457635" cy="6181695"/>
          </a:xfrm>
        </p:spPr>
        <p:txBody>
          <a:bodyPr>
            <a:normAutofit fontScale="90000"/>
          </a:bodyPr>
          <a:lstStyle/>
          <a:p>
            <a:pPr marL="285750" indent="-285750">
              <a:spcBef>
                <a:spcPts val="1000"/>
              </a:spcBef>
              <a:buFont typeface="Arial"/>
              <a:buChar char="•"/>
            </a:pPr>
            <a:r>
              <a:rPr lang="en-US" sz="2800"/>
              <a:t>4 Team Groups </a:t>
            </a:r>
            <a:br>
              <a:rPr lang="en-US" sz="2800">
                <a:latin typeface="Aptos Display"/>
                <a:cs typeface="Arial"/>
              </a:rPr>
            </a:br>
            <a:br>
              <a:rPr lang="en-US" sz="2800">
                <a:latin typeface="Aptos Display"/>
                <a:cs typeface="Arial"/>
              </a:rPr>
            </a:br>
            <a:r>
              <a:rPr lang="en-US" sz="2800">
                <a:latin typeface="Arial"/>
                <a:cs typeface="Arial"/>
              </a:rPr>
              <a:t>Round 1 April 10th</a:t>
            </a:r>
          </a:p>
          <a:p>
            <a:pPr marL="285750" indent="-285750">
              <a:spcBef>
                <a:spcPts val="1000"/>
              </a:spcBef>
              <a:buFont typeface="Arial"/>
              <a:buChar char="•"/>
            </a:pPr>
            <a:r>
              <a:rPr lang="en-US" sz="2800">
                <a:latin typeface="Arial"/>
                <a:cs typeface="Arial"/>
              </a:rPr>
              <a:t>Round 2 April 17th</a:t>
            </a:r>
          </a:p>
          <a:p>
            <a:pPr marL="285750" indent="-285750">
              <a:spcBef>
                <a:spcPts val="1000"/>
              </a:spcBef>
              <a:buFont typeface="Arial"/>
              <a:buChar char="•"/>
            </a:pPr>
            <a:r>
              <a:rPr lang="en-US" sz="2800">
                <a:latin typeface="Arial"/>
                <a:cs typeface="Arial"/>
              </a:rPr>
              <a:t>Round 3 April 24th</a:t>
            </a:r>
          </a:p>
          <a:p>
            <a:pPr marL="285750" indent="-285750">
              <a:spcBef>
                <a:spcPts val="1000"/>
              </a:spcBef>
              <a:buFont typeface="Arial"/>
              <a:buChar char="•"/>
            </a:pPr>
            <a:endParaRPr lang="en-US" sz="2800">
              <a:latin typeface="Arial"/>
              <a:cs typeface="Arial"/>
            </a:endParaRPr>
          </a:p>
          <a:p>
            <a:pPr marL="285750" indent="-285750">
              <a:spcBef>
                <a:spcPts val="1000"/>
              </a:spcBef>
              <a:buFont typeface="Arial"/>
              <a:buChar char="•"/>
            </a:pPr>
            <a:r>
              <a:rPr lang="en-US" sz="2800">
                <a:latin typeface="Arial"/>
                <a:cs typeface="Arial"/>
              </a:rPr>
              <a:t>Round 3 May 8th</a:t>
            </a:r>
          </a:p>
          <a:p>
            <a:pPr marL="285750" indent="-285750">
              <a:spcBef>
                <a:spcPts val="1000"/>
              </a:spcBef>
              <a:buFont typeface="Arial"/>
              <a:buChar char="•"/>
            </a:pPr>
            <a:r>
              <a:rPr lang="en-US" sz="2800">
                <a:latin typeface="Arial"/>
                <a:cs typeface="Arial"/>
              </a:rPr>
              <a:t>Round 4 May 15th</a:t>
            </a:r>
          </a:p>
          <a:p>
            <a:pPr marL="285750" indent="-285750">
              <a:spcBef>
                <a:spcPts val="1000"/>
              </a:spcBef>
              <a:buFont typeface="Arial"/>
              <a:buChar char="•"/>
            </a:pPr>
            <a:endParaRPr lang="en-US" sz="2800">
              <a:latin typeface="Arial"/>
              <a:cs typeface="Arial"/>
            </a:endParaRPr>
          </a:p>
          <a:p>
            <a:pPr marL="285750" indent="-285750">
              <a:spcBef>
                <a:spcPts val="1000"/>
              </a:spcBef>
              <a:buFont typeface="Arial"/>
              <a:buChar char="•"/>
            </a:pPr>
            <a:r>
              <a:rPr lang="en-US" sz="2800">
                <a:latin typeface="Arial"/>
                <a:cs typeface="Arial"/>
              </a:rPr>
              <a:t>Round 5 May 29th</a:t>
            </a:r>
          </a:p>
          <a:p>
            <a:pPr marL="285750" indent="-285750">
              <a:spcBef>
                <a:spcPts val="1000"/>
              </a:spcBef>
              <a:buFont typeface="Arial"/>
              <a:buChar char="•"/>
            </a:pPr>
            <a:r>
              <a:rPr lang="en-US" sz="2800">
                <a:latin typeface="Arial"/>
                <a:cs typeface="Arial"/>
              </a:rPr>
              <a:t>Round 6 June 5th</a:t>
            </a:r>
          </a:p>
          <a:p>
            <a:pPr>
              <a:spcBef>
                <a:spcPts val="1000"/>
              </a:spcBef>
            </a:pPr>
            <a:br>
              <a:rPr lang="en-US" sz="2800">
                <a:latin typeface="Arial"/>
                <a:cs typeface="Arial"/>
              </a:rPr>
            </a:br>
            <a:r>
              <a:rPr lang="en-US" sz="2800">
                <a:latin typeface="Arial"/>
                <a:cs typeface="Arial"/>
              </a:rPr>
              <a:t>All Teams Get 6 Games</a:t>
            </a:r>
          </a:p>
          <a:p>
            <a:br>
              <a:rPr lang="en-US" sz="2800"/>
            </a:br>
            <a:br>
              <a:rPr lang="en-US" sz="2800"/>
            </a:br>
            <a:endParaRPr lang="en-US" sz="2800"/>
          </a:p>
        </p:txBody>
      </p:sp>
      <p:sp>
        <p:nvSpPr>
          <p:cNvPr id="3" name="Content Placeholder 2">
            <a:extLst>
              <a:ext uri="{FF2B5EF4-FFF2-40B4-BE49-F238E27FC236}">
                <a16:creationId xmlns:a16="http://schemas.microsoft.com/office/drawing/2014/main" id="{19421D91-4DD3-794B-3DE3-0F0A585FE937}"/>
              </a:ext>
            </a:extLst>
          </p:cNvPr>
          <p:cNvSpPr>
            <a:spLocks noGrp="1"/>
          </p:cNvSpPr>
          <p:nvPr>
            <p:ph idx="1"/>
          </p:nvPr>
        </p:nvSpPr>
        <p:spPr>
          <a:xfrm>
            <a:off x="838200" y="185388"/>
            <a:ext cx="4342109" cy="5991575"/>
          </a:xfrm>
        </p:spPr>
        <p:txBody>
          <a:bodyPr vert="horz" lIns="91440" tIns="45720" rIns="91440" bIns="45720" rtlCol="0" anchor="t">
            <a:normAutofit fontScale="92500" lnSpcReduction="10000"/>
          </a:bodyPr>
          <a:lstStyle/>
          <a:p>
            <a:r>
              <a:rPr lang="en-US"/>
              <a:t>5 Team Groups</a:t>
            </a:r>
          </a:p>
          <a:p>
            <a:r>
              <a:rPr lang="en-US"/>
              <a:t>Round 1 April 10th</a:t>
            </a:r>
          </a:p>
          <a:p>
            <a:r>
              <a:rPr lang="en-US"/>
              <a:t>Round 2 April 17th</a:t>
            </a:r>
          </a:p>
          <a:p>
            <a:r>
              <a:rPr lang="en-US"/>
              <a:t>Round 3 April 24th</a:t>
            </a:r>
          </a:p>
          <a:p>
            <a:r>
              <a:rPr lang="en-US"/>
              <a:t>Round 4 May </a:t>
            </a:r>
            <a:r>
              <a:rPr lang="en-US">
                <a:latin typeface="Aptos"/>
                <a:cs typeface="Arial"/>
              </a:rPr>
              <a:t>1st</a:t>
            </a:r>
            <a:endParaRPr lang="en-US">
              <a:latin typeface="Aptos"/>
            </a:endParaRPr>
          </a:p>
          <a:p>
            <a:r>
              <a:rPr lang="en-US"/>
              <a:t>Round 5 May 8th</a:t>
            </a:r>
          </a:p>
          <a:p>
            <a:r>
              <a:rPr lang="en-US"/>
              <a:t>Round 6 May 15th</a:t>
            </a:r>
          </a:p>
          <a:p>
            <a:r>
              <a:rPr lang="en-US"/>
              <a:t>Round 7 May 22nd</a:t>
            </a:r>
          </a:p>
          <a:p>
            <a:r>
              <a:rPr lang="en-US"/>
              <a:t>Round 8 May 29th</a:t>
            </a:r>
          </a:p>
          <a:p>
            <a:r>
              <a:rPr lang="en-US"/>
              <a:t>Round 9 June 5th</a:t>
            </a:r>
          </a:p>
          <a:p>
            <a:r>
              <a:rPr lang="en-US"/>
              <a:t>Round 10 June 12th</a:t>
            </a:r>
          </a:p>
          <a:p>
            <a:endParaRPr lang="en-US"/>
          </a:p>
          <a:p>
            <a:pPr marL="0" indent="0">
              <a:buNone/>
            </a:pPr>
            <a:r>
              <a:rPr lang="en-US"/>
              <a:t>All Teams Get 8 Games</a:t>
            </a:r>
          </a:p>
        </p:txBody>
      </p:sp>
    </p:spTree>
    <p:extLst>
      <p:ext uri="{BB962C8B-B14F-4D97-AF65-F5344CB8AC3E}">
        <p14:creationId xmlns:p14="http://schemas.microsoft.com/office/powerpoint/2010/main" val="1052771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F82A-A4A0-6047-5BAA-C7898B8F1C59}"/>
              </a:ext>
            </a:extLst>
          </p:cNvPr>
          <p:cNvSpPr>
            <a:spLocks noGrp="1"/>
          </p:cNvSpPr>
          <p:nvPr>
            <p:ph type="title"/>
          </p:nvPr>
        </p:nvSpPr>
        <p:spPr>
          <a:xfrm flipV="1">
            <a:off x="838200" y="6857999"/>
            <a:ext cx="10515600" cy="45719"/>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5326CF52-E463-CEC9-B266-78D65F79D9E1}"/>
              </a:ext>
            </a:extLst>
          </p:cNvPr>
          <p:cNvSpPr>
            <a:spLocks noGrp="1"/>
          </p:cNvSpPr>
          <p:nvPr>
            <p:ph idx="1"/>
          </p:nvPr>
        </p:nvSpPr>
        <p:spPr>
          <a:xfrm>
            <a:off x="838200" y="681038"/>
            <a:ext cx="10515600" cy="5495925"/>
          </a:xfrm>
        </p:spPr>
        <p:txBody>
          <a:bodyPr>
            <a:normAutofit fontScale="77500" lnSpcReduction="20000"/>
          </a:bodyPr>
          <a:lstStyle/>
          <a:p>
            <a:r>
              <a:rPr lang="en-IE" b="1" i="0" u="sng" strike="noStrike">
                <a:solidFill>
                  <a:srgbClr val="000000"/>
                </a:solidFill>
                <a:effectLst/>
                <a:latin typeface="-webkit-standard"/>
              </a:rPr>
              <a:t>CONDUCT OF COACHES WHEN WORKING WITH YOUNG PEOPLE</a:t>
            </a:r>
            <a:endParaRPr lang="en-IE" b="0" i="0" u="none" strike="noStrike">
              <a:solidFill>
                <a:srgbClr val="000000"/>
              </a:solidFill>
              <a:effectLst/>
              <a:latin typeface="-webkit-standard"/>
            </a:endParaRPr>
          </a:p>
          <a:p>
            <a:r>
              <a:rPr lang="en-IE" b="0" i="0" u="none" strike="noStrike">
                <a:solidFill>
                  <a:srgbClr val="000000"/>
                </a:solidFill>
                <a:effectLst/>
                <a:latin typeface="-webkit-standard"/>
              </a:rPr>
              <a:t> </a:t>
            </a:r>
          </a:p>
          <a:p>
            <a:r>
              <a:rPr lang="en-IE" b="0" i="0" u="none" strike="noStrike">
                <a:solidFill>
                  <a:srgbClr val="000000"/>
                </a:solidFill>
                <a:effectLst/>
                <a:latin typeface="-webkit-standard"/>
              </a:rPr>
              <a:t>● Develop an appropriate working relationship with children based on mutual trust and respect.</a:t>
            </a:r>
          </a:p>
          <a:p>
            <a:r>
              <a:rPr lang="en-IE" b="0" i="0" u="none" strike="noStrike">
                <a:solidFill>
                  <a:srgbClr val="000000"/>
                </a:solidFill>
                <a:effectLst/>
                <a:latin typeface="-webkit-standard"/>
              </a:rPr>
              <a:t>● Challenge Bullying in any form whether physical or emotional. Bullying is not acceptable behaviour be it from a young person, coach, parent/guardian, spectator or match official.</a:t>
            </a:r>
          </a:p>
          <a:p>
            <a:r>
              <a:rPr lang="en-IE" b="0" i="0" u="none" strike="noStrike">
                <a:solidFill>
                  <a:srgbClr val="000000"/>
                </a:solidFill>
                <a:effectLst/>
                <a:latin typeface="-webkit-standard"/>
              </a:rPr>
              <a:t>● Do not shout at or lecture players or reprimand/ridicule them when they make a mistake. Children learn best through trial and error. Children and young people should not be afraid to risk error so as to learn.</a:t>
            </a:r>
          </a:p>
          <a:p>
            <a:r>
              <a:rPr lang="en-IE" b="0" i="0" u="none" strike="noStrike">
                <a:solidFill>
                  <a:srgbClr val="000000"/>
                </a:solidFill>
                <a:effectLst/>
                <a:latin typeface="-webkit-standard"/>
              </a:rPr>
              <a:t>● Avoid incidents of horse play or role play or telling jokes etc. that could be misinterpreted.</a:t>
            </a:r>
          </a:p>
          <a:p>
            <a:r>
              <a:rPr lang="en-IE" b="0" i="0" u="none" strike="noStrike">
                <a:solidFill>
                  <a:srgbClr val="000000"/>
                </a:solidFill>
                <a:effectLst/>
                <a:latin typeface="-webkit-standard"/>
              </a:rPr>
              <a:t> </a:t>
            </a:r>
          </a:p>
          <a:p>
            <a:r>
              <a:rPr lang="en-IE" b="1" i="0" u="sng" strike="noStrike">
                <a:solidFill>
                  <a:srgbClr val="000000"/>
                </a:solidFill>
                <a:effectLst/>
                <a:latin typeface="-webkit-standard"/>
              </a:rPr>
              <a:t>AVOID COMPROMISING YOUR ROLE AS A COACH</a:t>
            </a:r>
            <a:endParaRPr lang="en-IE" b="0" i="0" u="none" strike="noStrike">
              <a:solidFill>
                <a:srgbClr val="000000"/>
              </a:solidFill>
              <a:effectLst/>
              <a:latin typeface="-webkit-standard"/>
            </a:endParaRPr>
          </a:p>
          <a:p>
            <a:r>
              <a:rPr lang="en-IE" b="0" i="0" u="none" strike="noStrike">
                <a:solidFill>
                  <a:srgbClr val="000000"/>
                </a:solidFill>
                <a:effectLst/>
                <a:latin typeface="-webkit-standard"/>
              </a:rPr>
              <a:t>● Avoid taking coaching sessions on your own.</a:t>
            </a:r>
          </a:p>
          <a:p>
            <a:r>
              <a:rPr lang="en-IE" b="0" i="0" u="none" strike="noStrike">
                <a:solidFill>
                  <a:srgbClr val="000000"/>
                </a:solidFill>
                <a:effectLst/>
                <a:latin typeface="-webkit-standard"/>
              </a:rPr>
              <a:t>● Any delivery of one to one coaching must be within a group setting.</a:t>
            </a:r>
          </a:p>
          <a:p>
            <a:r>
              <a:rPr lang="en-IE" b="0" i="0" u="none" strike="noStrike">
                <a:solidFill>
                  <a:srgbClr val="000000"/>
                </a:solidFill>
                <a:effectLst/>
                <a:latin typeface="-webkit-standard"/>
              </a:rPr>
              <a:t>● Avoid unnecessary physical contact with an underage player.</a:t>
            </a:r>
          </a:p>
        </p:txBody>
      </p:sp>
    </p:spTree>
    <p:extLst>
      <p:ext uri="{BB962C8B-B14F-4D97-AF65-F5344CB8AC3E}">
        <p14:creationId xmlns:p14="http://schemas.microsoft.com/office/powerpoint/2010/main" val="1393349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E375B-58F9-AE6F-8FBD-16BD5D8982C1}"/>
              </a:ext>
            </a:extLst>
          </p:cNvPr>
          <p:cNvSpPr>
            <a:spLocks noGrp="1"/>
          </p:cNvSpPr>
          <p:nvPr>
            <p:ph type="title"/>
          </p:nvPr>
        </p:nvSpPr>
        <p:spPr>
          <a:xfrm flipV="1">
            <a:off x="838200" y="6857999"/>
            <a:ext cx="10515600" cy="45719"/>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DDEFE241-F8E9-DA03-9E02-B5CCA5282A5D}"/>
              </a:ext>
            </a:extLst>
          </p:cNvPr>
          <p:cNvSpPr>
            <a:spLocks noGrp="1"/>
          </p:cNvSpPr>
          <p:nvPr>
            <p:ph idx="1"/>
          </p:nvPr>
        </p:nvSpPr>
        <p:spPr>
          <a:xfrm>
            <a:off x="838200" y="681038"/>
            <a:ext cx="10515600" cy="5495925"/>
          </a:xfrm>
        </p:spPr>
        <p:txBody>
          <a:bodyPr>
            <a:normAutofit fontScale="62500" lnSpcReduction="20000"/>
          </a:bodyPr>
          <a:lstStyle/>
          <a:p>
            <a:r>
              <a:rPr lang="en-IE" b="1" i="0" u="sng" strike="noStrike">
                <a:solidFill>
                  <a:srgbClr val="000000"/>
                </a:solidFill>
                <a:effectLst/>
                <a:latin typeface="-webkit-standard"/>
              </a:rPr>
              <a:t>BEST PRACTICE</a:t>
            </a:r>
            <a:endParaRPr lang="en-IE" b="0" i="0" u="none" strike="noStrike">
              <a:solidFill>
                <a:srgbClr val="000000"/>
              </a:solidFill>
              <a:effectLst/>
              <a:latin typeface="-webkit-standard"/>
            </a:endParaRPr>
          </a:p>
          <a:p>
            <a:r>
              <a:rPr lang="en-IE" b="0" i="0" u="none" strike="noStrike">
                <a:solidFill>
                  <a:srgbClr val="000000"/>
                </a:solidFill>
                <a:effectLst/>
                <a:latin typeface="-webkit-standard"/>
              </a:rPr>
              <a:t>● Be accompanied by at least one other adult at coaching sessions, games and in underage team dressing rooms.</a:t>
            </a:r>
          </a:p>
          <a:p>
            <a:r>
              <a:rPr lang="en-IE" b="0" i="0" u="none" strike="noStrike">
                <a:solidFill>
                  <a:srgbClr val="000000"/>
                </a:solidFill>
                <a:effectLst/>
                <a:latin typeface="-webkit-standard"/>
              </a:rPr>
              <a:t>● Set realistic – stretching but achievable – performance goals for your players and teams</a:t>
            </a:r>
          </a:p>
          <a:p>
            <a:r>
              <a:rPr lang="en-IE" b="0" i="0" u="none" strike="noStrike">
                <a:solidFill>
                  <a:srgbClr val="000000"/>
                </a:solidFill>
                <a:effectLst/>
                <a:latin typeface="-webkit-standard"/>
              </a:rPr>
              <a:t>● Rotate the team captaincy and the method used for selecting teams so that the same children are not always selected to the exclusion of others.</a:t>
            </a:r>
          </a:p>
          <a:p>
            <a:r>
              <a:rPr lang="en-IE" b="0" i="0" u="none" strike="noStrike">
                <a:solidFill>
                  <a:srgbClr val="000000"/>
                </a:solidFill>
                <a:effectLst/>
                <a:latin typeface="-webkit-standard"/>
              </a:rPr>
              <a:t>● Afford meaningful playing time to young players so as to assist in the development of their playing skills, within their own age groups.</a:t>
            </a:r>
          </a:p>
          <a:p>
            <a:r>
              <a:rPr lang="en-IE" b="0" i="0" u="none" strike="noStrike">
                <a:solidFill>
                  <a:srgbClr val="000000"/>
                </a:solidFill>
                <a:effectLst/>
                <a:latin typeface="-webkit-standard"/>
              </a:rPr>
              <a:t>● Keep a record of any injuries and actions subsequently taken. Ensure that another official referee/team mentor is present when a player is being attended to and can corroborate the relevant details.</a:t>
            </a:r>
          </a:p>
          <a:p>
            <a:r>
              <a:rPr lang="en-IE" b="0" i="0" u="none" strike="noStrike">
                <a:solidFill>
                  <a:srgbClr val="000000"/>
                </a:solidFill>
                <a:effectLst/>
                <a:latin typeface="-webkit-standard"/>
              </a:rPr>
              <a:t>● Do not encourage or permit players to play while injured.</a:t>
            </a:r>
          </a:p>
          <a:p>
            <a:r>
              <a:rPr lang="en-IE" b="0" i="0" u="none" strike="noStrike">
                <a:solidFill>
                  <a:srgbClr val="000000"/>
                </a:solidFill>
                <a:effectLst/>
                <a:latin typeface="-webkit-standard"/>
              </a:rPr>
              <a:t>● Inform parents/guardians if their child has been injured or becomes unwell at games and training as soon as is practical.</a:t>
            </a:r>
          </a:p>
          <a:p>
            <a:r>
              <a:rPr lang="en-IE" b="0" i="0" u="none" strike="noStrike">
                <a:solidFill>
                  <a:srgbClr val="000000"/>
                </a:solidFill>
                <a:effectLst/>
                <a:latin typeface="-webkit-standard"/>
              </a:rPr>
              <a:t>● If it is necessary to transport a child/young person in your car, ensure that they are seated in a rear seat with seat belts securely fastened and that all drivers are adequately insured.</a:t>
            </a:r>
          </a:p>
          <a:p>
            <a:r>
              <a:rPr lang="en-IE" b="0" i="0" u="none" strike="noStrike">
                <a:solidFill>
                  <a:srgbClr val="000000"/>
                </a:solidFill>
                <a:effectLst/>
                <a:latin typeface="-webkit-standard"/>
              </a:rPr>
              <a:t>● With the exception of their own child a coach should not transport a child alone, except in emergency or exceptional circumstances.</a:t>
            </a:r>
          </a:p>
          <a:p>
            <a:r>
              <a:rPr lang="en-IE" b="0" i="0" u="none" strike="noStrike">
                <a:solidFill>
                  <a:srgbClr val="000000"/>
                </a:solidFill>
                <a:effectLst/>
                <a:latin typeface="-webkit-standard"/>
              </a:rPr>
              <a:t>● Should you be aware of or have concerns regarding the possible abuse of a child you should, without delay, report this to the the relevant authority or your DLP.</a:t>
            </a:r>
          </a:p>
        </p:txBody>
      </p:sp>
    </p:spTree>
    <p:extLst>
      <p:ext uri="{BB962C8B-B14F-4D97-AF65-F5344CB8AC3E}">
        <p14:creationId xmlns:p14="http://schemas.microsoft.com/office/powerpoint/2010/main" val="1170946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4582-CC26-D44D-EF58-70E31B2E54F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FFFEA85-F24D-DD77-D8B1-9A9C0654A8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8158" y="0"/>
            <a:ext cx="8856580" cy="6857999"/>
          </a:xfrm>
        </p:spPr>
      </p:pic>
    </p:spTree>
    <p:extLst>
      <p:ext uri="{BB962C8B-B14F-4D97-AF65-F5344CB8AC3E}">
        <p14:creationId xmlns:p14="http://schemas.microsoft.com/office/powerpoint/2010/main" val="3655714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BBDA7-D85F-2A2E-10CB-35EBAA6B356A}"/>
              </a:ext>
            </a:extLst>
          </p:cNvPr>
          <p:cNvSpPr>
            <a:spLocks noGrp="1"/>
          </p:cNvSpPr>
          <p:nvPr>
            <p:ph type="ctrTitle"/>
          </p:nvPr>
        </p:nvSpPr>
        <p:spPr>
          <a:xfrm>
            <a:off x="366855" y="295674"/>
            <a:ext cx="11383459" cy="6236537"/>
          </a:xfrm>
        </p:spPr>
        <p:txBody>
          <a:bodyPr>
            <a:normAutofit/>
          </a:bodyPr>
          <a:lstStyle/>
          <a:p>
            <a:r>
              <a:rPr lang="en-GB" sz="2800" b="1"/>
              <a:t>Rules and Regulations 2024 Bord </a:t>
            </a:r>
            <a:r>
              <a:rPr lang="en-GB" sz="2800" b="1" err="1"/>
              <a:t>na</a:t>
            </a:r>
            <a:r>
              <a:rPr lang="en-GB" sz="2800" b="1"/>
              <a:t> </a:t>
            </a:r>
            <a:r>
              <a:rPr lang="en-GB" sz="2800" b="1" err="1"/>
              <a:t>nÓg</a:t>
            </a:r>
            <a:r>
              <a:rPr lang="en-GB" sz="2800" b="1"/>
              <a:t> </a:t>
            </a:r>
            <a:br>
              <a:rPr lang="en-GB" sz="2800" b="1"/>
            </a:br>
            <a:r>
              <a:rPr lang="en-GB" sz="2800" b="1"/>
              <a:t>Give Respect Get Respect</a:t>
            </a:r>
            <a:br>
              <a:rPr lang="en-GB" sz="2800" b="1"/>
            </a:br>
            <a:br>
              <a:rPr lang="en-GB" sz="2800" b="1"/>
            </a:br>
            <a:r>
              <a:rPr lang="en-GB" sz="2400"/>
              <a:t>All Clubs are expected to adhere to the GAA Respect initiative, "Give Respect - Get Respect"</a:t>
            </a:r>
            <a:br>
              <a:rPr lang="en-GB" sz="2400"/>
            </a:br>
            <a:br>
              <a:rPr lang="en-GB" sz="2400"/>
            </a:br>
            <a:r>
              <a:rPr lang="en-GB" sz="2400"/>
              <a:t>This programme seeks to ensure that Gaelic Games are promoted and played in a positive, fair and enjoyable manner where players, coaches, spectators and referees, "Give Respect - Get Respect". From each other. </a:t>
            </a:r>
            <a:br>
              <a:rPr lang="en-GB" sz="2400"/>
            </a:br>
            <a:br>
              <a:rPr lang="en-GB" sz="2400"/>
            </a:br>
            <a:r>
              <a:rPr lang="en-GB" sz="2400" b="1"/>
              <a:t>Referees: </a:t>
            </a:r>
            <a:r>
              <a:rPr lang="en-GB" sz="2400"/>
              <a:t>To be welcomed to the GAA Club. </a:t>
            </a:r>
            <a:br>
              <a:rPr lang="en-GB" sz="2400"/>
            </a:br>
            <a:br>
              <a:rPr lang="en-GB" sz="2400"/>
            </a:br>
            <a:r>
              <a:rPr lang="en-GB" sz="2400" b="1"/>
              <a:t>Before the Game: </a:t>
            </a:r>
            <a:r>
              <a:rPr lang="en-GB" sz="2400"/>
              <a:t>Players to shake hands with their opposing player </a:t>
            </a:r>
            <a:br>
              <a:rPr lang="en-GB" sz="2400"/>
            </a:br>
            <a:r>
              <a:rPr lang="en-GB" sz="2400"/>
              <a:t> </a:t>
            </a:r>
            <a:br>
              <a:rPr lang="en-GB" sz="2400"/>
            </a:br>
            <a:r>
              <a:rPr lang="en-GB" sz="2400" b="1"/>
              <a:t>After the Game: </a:t>
            </a:r>
            <a:r>
              <a:rPr lang="en-GB" sz="2400"/>
              <a:t>Players to line up behind their manager after the game to shake hands with the referee, opposing players and coaches </a:t>
            </a:r>
            <a:br>
              <a:rPr lang="en-GB" sz="2400"/>
            </a:br>
            <a:br>
              <a:rPr lang="en-GB" sz="2400"/>
            </a:br>
            <a:r>
              <a:rPr lang="en-GB" sz="2400" b="1" u="sng"/>
              <a:t>Always respect the match officials' officials and encourage children to do likewise</a:t>
            </a:r>
            <a:r>
              <a:rPr lang="en-GB" sz="1200" b="1" u="sng"/>
              <a:t>,</a:t>
            </a:r>
            <a:endParaRPr lang="en-IE" sz="1200" b="1" u="sng"/>
          </a:p>
        </p:txBody>
      </p:sp>
      <p:sp>
        <p:nvSpPr>
          <p:cNvPr id="3" name="Subtitle 2">
            <a:extLst>
              <a:ext uri="{FF2B5EF4-FFF2-40B4-BE49-F238E27FC236}">
                <a16:creationId xmlns:a16="http://schemas.microsoft.com/office/drawing/2014/main" id="{77FB91A3-450E-BB79-A1CA-B1AE06330998}"/>
              </a:ext>
            </a:extLst>
          </p:cNvPr>
          <p:cNvSpPr>
            <a:spLocks noGrp="1"/>
          </p:cNvSpPr>
          <p:nvPr>
            <p:ph type="subTitle" idx="1"/>
          </p:nvPr>
        </p:nvSpPr>
        <p:spPr>
          <a:xfrm>
            <a:off x="1524000" y="6652671"/>
            <a:ext cx="9144000" cy="54754"/>
          </a:xfrm>
        </p:spPr>
        <p:txBody>
          <a:bodyPr>
            <a:normAutofit fontScale="25000" lnSpcReduction="20000"/>
          </a:bodyPr>
          <a:lstStyle/>
          <a:p>
            <a:endParaRPr lang="en-IE"/>
          </a:p>
        </p:txBody>
      </p:sp>
    </p:spTree>
    <p:extLst>
      <p:ext uri="{BB962C8B-B14F-4D97-AF65-F5344CB8AC3E}">
        <p14:creationId xmlns:p14="http://schemas.microsoft.com/office/powerpoint/2010/main" val="989394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29FC9-0375-A173-C77F-BFD81997C53C}"/>
              </a:ext>
            </a:extLst>
          </p:cNvPr>
          <p:cNvSpPr>
            <a:spLocks noGrp="1"/>
          </p:cNvSpPr>
          <p:nvPr>
            <p:ph type="title"/>
          </p:nvPr>
        </p:nvSpPr>
        <p:spPr>
          <a:xfrm>
            <a:off x="169739" y="104034"/>
            <a:ext cx="11898151" cy="6603391"/>
          </a:xfrm>
        </p:spPr>
        <p:txBody>
          <a:bodyPr>
            <a:noAutofit/>
          </a:bodyPr>
          <a:lstStyle/>
          <a:p>
            <a:r>
              <a:rPr lang="en-GB" sz="2700" b="1"/>
              <a:t>Go Games National policy. </a:t>
            </a:r>
            <a:br>
              <a:rPr lang="en-GB" sz="2700"/>
            </a:br>
            <a:r>
              <a:rPr lang="en-GB" sz="2700"/>
              <a:t>Go Games are small-sided versions of Hurling and Gaelic Football which have been devised for children up to and including 12 years of age. </a:t>
            </a:r>
            <a:br>
              <a:rPr lang="en-GB" sz="2700"/>
            </a:br>
            <a:r>
              <a:rPr lang="en-GB" sz="2700"/>
              <a:t>(A) All participants play as much as possible for as long as possible. (B) Participant needs are catered for, where possible, on the basis of two-year age cohorts; i.e., Under-8, Under-10 &amp; Under 12 in a manner consistent with the ethos of Go Games. </a:t>
            </a:r>
            <a:br>
              <a:rPr lang="en-GB" sz="2700"/>
            </a:br>
            <a:r>
              <a:rPr lang="en-GB" sz="2700"/>
              <a:t>(C) Activities are structured in a manner which optimises the level of fun, friendship, fair play and achievement derived by participants. </a:t>
            </a:r>
            <a:br>
              <a:rPr lang="en-GB" sz="2700"/>
            </a:br>
            <a:r>
              <a:rPr lang="en-GB" sz="2700"/>
              <a:t>(D) Participants train and play in a safe, supportive and stimulating environment where they are encouraged to risk error, to learn and to derive maximum enjoyment from their involvement. </a:t>
            </a:r>
            <a:br>
              <a:rPr lang="en-GB" sz="2700"/>
            </a:br>
            <a:r>
              <a:rPr lang="en-GB" sz="2700"/>
              <a:t>(E) Players master the basic skills of Hurling and Gaelic Football and experience the sense of accomplishment, which derives from acquiring playing proficiency on the left- and right-hand sides of the body. </a:t>
            </a:r>
            <a:br>
              <a:rPr lang="en-GB" sz="2700"/>
            </a:br>
            <a:r>
              <a:rPr lang="en-GB" sz="2700"/>
              <a:t>(F) Everybody involved in Go Games, whether as players, parents/guardians, spectators, mentors, teachers, officials, etc., should adhere to the key underpinning principles and give expression to the GAA ‘Give Respect, Get Respect’ initiative. </a:t>
            </a:r>
            <a:br>
              <a:rPr lang="en-GB" sz="2700"/>
            </a:br>
            <a:endParaRPr lang="en-IE" sz="2700"/>
          </a:p>
        </p:txBody>
      </p:sp>
      <p:sp>
        <p:nvSpPr>
          <p:cNvPr id="3" name="Content Placeholder 2">
            <a:extLst>
              <a:ext uri="{FF2B5EF4-FFF2-40B4-BE49-F238E27FC236}">
                <a16:creationId xmlns:a16="http://schemas.microsoft.com/office/drawing/2014/main" id="{18E58B2A-482D-0949-79BA-6A08ABCBA05B}"/>
              </a:ext>
            </a:extLst>
          </p:cNvPr>
          <p:cNvSpPr>
            <a:spLocks noGrp="1"/>
          </p:cNvSpPr>
          <p:nvPr>
            <p:ph idx="1"/>
          </p:nvPr>
        </p:nvSpPr>
        <p:spPr>
          <a:xfrm flipV="1">
            <a:off x="838200" y="6767654"/>
            <a:ext cx="10515600" cy="49278"/>
          </a:xfrm>
        </p:spPr>
        <p:txBody>
          <a:bodyPr>
            <a:normAutofit fontScale="25000" lnSpcReduction="20000"/>
          </a:bodyPr>
          <a:lstStyle/>
          <a:p>
            <a:endParaRPr lang="en-IE"/>
          </a:p>
        </p:txBody>
      </p:sp>
    </p:spTree>
    <p:extLst>
      <p:ext uri="{BB962C8B-B14F-4D97-AF65-F5344CB8AC3E}">
        <p14:creationId xmlns:p14="http://schemas.microsoft.com/office/powerpoint/2010/main" val="773527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E2937-84F5-1599-B9F9-50916EAC1512}"/>
              </a:ext>
            </a:extLst>
          </p:cNvPr>
          <p:cNvSpPr>
            <a:spLocks noGrp="1"/>
          </p:cNvSpPr>
          <p:nvPr>
            <p:ph type="title"/>
          </p:nvPr>
        </p:nvSpPr>
        <p:spPr>
          <a:xfrm>
            <a:off x="295673" y="158788"/>
            <a:ext cx="11640805" cy="6548637"/>
          </a:xfrm>
        </p:spPr>
        <p:txBody>
          <a:bodyPr>
            <a:normAutofit fontScale="90000"/>
          </a:bodyPr>
          <a:lstStyle/>
          <a:p>
            <a:br>
              <a:rPr lang="en-GB"/>
            </a:br>
            <a:r>
              <a:rPr kumimoji="0" lang="en-GB" sz="3600" b="1" i="0" u="none" strike="noStrike" kern="1200" cap="none" spc="0" normalizeH="0" baseline="0" noProof="0">
                <a:ln>
                  <a:noFill/>
                </a:ln>
                <a:solidFill>
                  <a:prstClr val="black"/>
                </a:solidFill>
                <a:effectLst/>
                <a:uLnTx/>
                <a:uFillTx/>
                <a:latin typeface="Aptos Display" panose="02110004020202020204"/>
                <a:ea typeface="+mj-ea"/>
                <a:cs typeface="+mj-cs"/>
              </a:rPr>
              <a:t>Go Games Regulations </a:t>
            </a:r>
            <a:br>
              <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rPr>
            </a:br>
            <a:r>
              <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rPr>
              <a:t>(A) Go Games are subject to general rules of the Association. </a:t>
            </a:r>
            <a:br>
              <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rPr>
            </a:br>
            <a:r>
              <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rPr>
              <a:t>(B) Teams shall be a maximum of 13 a side at U12 </a:t>
            </a:r>
            <a:br>
              <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rPr>
            </a:br>
            <a:r>
              <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rPr>
              <a:t>(C) Participants may play up one age grade i.e. </a:t>
            </a:r>
            <a:br>
              <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rPr>
            </a:br>
            <a:r>
              <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rPr>
              <a:t>Under-11 may play at Under-12 </a:t>
            </a:r>
            <a:br>
              <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rPr>
            </a:br>
            <a:r>
              <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rPr>
              <a:t>(D) No provision is made to publish scores, to play on a knock-out basis nor to include semifinals, finals etc. Mayo Bord </a:t>
            </a:r>
            <a:r>
              <a:rPr kumimoji="0" lang="en-GB" sz="3600" b="0" i="0" u="none" strike="noStrike" kern="1200" cap="none" spc="0" normalizeH="0" baseline="0" noProof="0" err="1">
                <a:ln>
                  <a:noFill/>
                </a:ln>
                <a:solidFill>
                  <a:prstClr val="black"/>
                </a:solidFill>
                <a:effectLst/>
                <a:uLnTx/>
                <a:uFillTx/>
                <a:latin typeface="Aptos Display" panose="02110004020202020204"/>
                <a:ea typeface="+mj-ea"/>
                <a:cs typeface="+mj-cs"/>
              </a:rPr>
              <a:t>na</a:t>
            </a:r>
            <a:r>
              <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rPr>
              <a:t> </a:t>
            </a:r>
            <a:r>
              <a:rPr kumimoji="0" lang="en-GB" sz="3600" b="0" i="0" u="none" strike="noStrike" kern="1200" cap="none" spc="0" normalizeH="0" baseline="0" noProof="0" err="1">
                <a:ln>
                  <a:noFill/>
                </a:ln>
                <a:solidFill>
                  <a:prstClr val="black"/>
                </a:solidFill>
                <a:effectLst/>
                <a:uLnTx/>
                <a:uFillTx/>
                <a:latin typeface="Aptos Display" panose="02110004020202020204"/>
                <a:ea typeface="+mj-ea"/>
                <a:cs typeface="+mj-cs"/>
              </a:rPr>
              <a:t>nÒg</a:t>
            </a:r>
            <a:r>
              <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rPr>
              <a:t> will remove all results and award a win as one point to no score.</a:t>
            </a:r>
            <a:br>
              <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rPr>
            </a:br>
            <a:r>
              <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rPr>
              <a:t>(E) No provision is made to present trophies, cups etc. </a:t>
            </a:r>
            <a:r>
              <a:rPr lang="en-GB" sz="3600">
                <a:solidFill>
                  <a:prstClr val="black"/>
                </a:solidFill>
                <a:latin typeface="Aptos Display" panose="02110004020202020204"/>
              </a:rPr>
              <a:t>Mayo Bord </a:t>
            </a:r>
            <a:r>
              <a:rPr lang="en-GB" sz="3600" err="1">
                <a:solidFill>
                  <a:prstClr val="black"/>
                </a:solidFill>
                <a:latin typeface="Aptos Display" panose="02110004020202020204"/>
              </a:rPr>
              <a:t>na</a:t>
            </a:r>
            <a:r>
              <a:rPr lang="en-GB" sz="3600">
                <a:solidFill>
                  <a:prstClr val="black"/>
                </a:solidFill>
                <a:latin typeface="Aptos Display" panose="02110004020202020204"/>
              </a:rPr>
              <a:t> </a:t>
            </a:r>
            <a:r>
              <a:rPr lang="en-GB" sz="3600" err="1">
                <a:solidFill>
                  <a:prstClr val="black"/>
                </a:solidFill>
                <a:latin typeface="Aptos Display" panose="02110004020202020204"/>
              </a:rPr>
              <a:t>nÒg</a:t>
            </a:r>
            <a:r>
              <a:rPr lang="en-GB" sz="3600">
                <a:solidFill>
                  <a:prstClr val="black"/>
                </a:solidFill>
                <a:latin typeface="Aptos Display" panose="02110004020202020204"/>
              </a:rPr>
              <a:t> will award all the team that tops the league a set of medals, if this is more than one team, all will get medals. A maximum of 24 medals per team.</a:t>
            </a:r>
            <a:br>
              <a:rPr lang="en-GB" sz="3600">
                <a:solidFill>
                  <a:prstClr val="black"/>
                </a:solidFill>
                <a:latin typeface="Aptos Display" panose="02110004020202020204"/>
              </a:rPr>
            </a:br>
            <a:r>
              <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rPr>
              <a:t>(F) Code (11.7) Games in the Under 12 and Under 13 age grades shall be organised on a league basis, as approved by Central Council.</a:t>
            </a:r>
            <a:br>
              <a:rPr lang="en-GB" sz="3600"/>
            </a:br>
            <a:endParaRPr lang="en-IE" sz="3600"/>
          </a:p>
        </p:txBody>
      </p:sp>
      <p:sp>
        <p:nvSpPr>
          <p:cNvPr id="3" name="Content Placeholder 2">
            <a:extLst>
              <a:ext uri="{FF2B5EF4-FFF2-40B4-BE49-F238E27FC236}">
                <a16:creationId xmlns:a16="http://schemas.microsoft.com/office/drawing/2014/main" id="{8AF8CBAA-862C-C4E2-61CA-594C5FE7F9A5}"/>
              </a:ext>
            </a:extLst>
          </p:cNvPr>
          <p:cNvSpPr>
            <a:spLocks noGrp="1"/>
          </p:cNvSpPr>
          <p:nvPr>
            <p:ph idx="1"/>
          </p:nvPr>
        </p:nvSpPr>
        <p:spPr>
          <a:xfrm>
            <a:off x="838200" y="6773130"/>
            <a:ext cx="10515600" cy="45719"/>
          </a:xfrm>
        </p:spPr>
        <p:txBody>
          <a:bodyPr>
            <a:normAutofit fontScale="25000" lnSpcReduction="20000"/>
          </a:bodyPr>
          <a:lstStyle/>
          <a:p>
            <a:endParaRPr lang="en-IE"/>
          </a:p>
        </p:txBody>
      </p:sp>
    </p:spTree>
    <p:extLst>
      <p:ext uri="{BB962C8B-B14F-4D97-AF65-F5344CB8AC3E}">
        <p14:creationId xmlns:p14="http://schemas.microsoft.com/office/powerpoint/2010/main" val="30996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85B4E-83ED-50D4-4A4A-20B205DF8C0C}"/>
              </a:ext>
            </a:extLst>
          </p:cNvPr>
          <p:cNvSpPr>
            <a:spLocks noGrp="1"/>
          </p:cNvSpPr>
          <p:nvPr>
            <p:ph type="title"/>
          </p:nvPr>
        </p:nvSpPr>
        <p:spPr>
          <a:xfrm>
            <a:off x="240920" y="229969"/>
            <a:ext cx="11668182" cy="6411751"/>
          </a:xfrm>
        </p:spPr>
        <p:txBody>
          <a:bodyPr>
            <a:normAutofit fontScale="90000"/>
          </a:bodyPr>
          <a:lstStyle/>
          <a:p>
            <a:r>
              <a:rPr lang="en-GB" sz="3200"/>
              <a:t>(E) The first named team has home advantage. </a:t>
            </a:r>
            <a:br>
              <a:rPr lang="en-GB" sz="3200"/>
            </a:br>
            <a:br>
              <a:rPr lang="en-GB" sz="3200"/>
            </a:br>
            <a:r>
              <a:rPr lang="en-GB" sz="3200"/>
              <a:t>(F) Clubs will be fined for games that do not start on time, in line with fine imposed for county senior league. </a:t>
            </a:r>
            <a:br>
              <a:rPr lang="en-GB" sz="3200"/>
            </a:br>
            <a:br>
              <a:rPr lang="en-GB" sz="3200"/>
            </a:br>
            <a:r>
              <a:rPr lang="en-GB" sz="3200"/>
              <a:t>(G) Only the official team parties are allowed inside boundary fences i.e., maximum of twenty-five players and five officials. Fine of €75 for breaches. </a:t>
            </a:r>
            <a:br>
              <a:rPr lang="en-GB" sz="3200"/>
            </a:br>
            <a:br>
              <a:rPr lang="en-GB" sz="3200"/>
            </a:br>
            <a:r>
              <a:rPr lang="en-GB" sz="3200"/>
              <a:t>Gum Shields Rule, in all football Games and Football Practice Sessions it shall be mandatory for, and the responsibility of, each individual player to use a mouth guard</a:t>
            </a:r>
            <a:r>
              <a:rPr lang="en-GB" sz="1200"/>
              <a:t>. </a:t>
            </a:r>
            <a:br>
              <a:rPr lang="en-GB" sz="1200"/>
            </a:br>
            <a:r>
              <a:rPr lang="en-GB" sz="3200"/>
              <a:t>Rule 6 - Dissent (6.2) to fail to comply with a Referee’s instruction to use a mouth guard. Penalty- Caution the offender, order off if the offender persists.</a:t>
            </a:r>
            <a:br>
              <a:rPr lang="en-GB" sz="3200"/>
            </a:br>
            <a:endParaRPr lang="en-IE" sz="3200"/>
          </a:p>
        </p:txBody>
      </p:sp>
      <p:sp>
        <p:nvSpPr>
          <p:cNvPr id="3" name="Content Placeholder 2">
            <a:extLst>
              <a:ext uri="{FF2B5EF4-FFF2-40B4-BE49-F238E27FC236}">
                <a16:creationId xmlns:a16="http://schemas.microsoft.com/office/drawing/2014/main" id="{A1D06578-D064-D2FB-0C21-D8C23808D019}"/>
              </a:ext>
            </a:extLst>
          </p:cNvPr>
          <p:cNvSpPr>
            <a:spLocks noGrp="1"/>
          </p:cNvSpPr>
          <p:nvPr>
            <p:ph idx="1"/>
          </p:nvPr>
        </p:nvSpPr>
        <p:spPr>
          <a:xfrm flipV="1">
            <a:off x="838200" y="6595999"/>
            <a:ext cx="10515600" cy="45719"/>
          </a:xfrm>
        </p:spPr>
        <p:txBody>
          <a:bodyPr>
            <a:normAutofit fontScale="25000" lnSpcReduction="20000"/>
          </a:bodyPr>
          <a:lstStyle/>
          <a:p>
            <a:endParaRPr lang="en-IE"/>
          </a:p>
        </p:txBody>
      </p:sp>
    </p:spTree>
    <p:extLst>
      <p:ext uri="{BB962C8B-B14F-4D97-AF65-F5344CB8AC3E}">
        <p14:creationId xmlns:p14="http://schemas.microsoft.com/office/powerpoint/2010/main" val="3640317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FFA3-C813-EFD2-BE2F-00889FF64309}"/>
              </a:ext>
            </a:extLst>
          </p:cNvPr>
          <p:cNvSpPr>
            <a:spLocks noGrp="1"/>
          </p:cNvSpPr>
          <p:nvPr>
            <p:ph type="title"/>
          </p:nvPr>
        </p:nvSpPr>
        <p:spPr>
          <a:xfrm>
            <a:off x="334002" y="180691"/>
            <a:ext cx="11651756" cy="6493882"/>
          </a:xfrm>
        </p:spPr>
        <p:txBody>
          <a:bodyPr>
            <a:noAutofit/>
          </a:bodyPr>
          <a:lstStyle/>
          <a:p>
            <a:r>
              <a:rPr lang="en-GB" sz="3600" b="1"/>
              <a:t>Team Sheets </a:t>
            </a:r>
            <a:br>
              <a:rPr lang="en-GB" sz="3600"/>
            </a:br>
            <a:r>
              <a:rPr lang="en-GB" sz="3600"/>
              <a:t>(A) 2.3(</a:t>
            </a:r>
            <a:r>
              <a:rPr lang="en-GB" sz="3600" err="1"/>
              <a:t>i</a:t>
            </a:r>
            <a:r>
              <a:rPr lang="en-GB" sz="3600"/>
              <a:t>)Before all official games, the referee shall be given a list of players, in duplicate and in Irish. This is including Under 12 and up. Code (15.2) (C)</a:t>
            </a:r>
            <a:br>
              <a:rPr lang="en-GB" sz="3600"/>
            </a:br>
            <a:br>
              <a:rPr lang="en-GB" sz="3600"/>
            </a:br>
            <a:r>
              <a:rPr lang="en-GB" sz="3600"/>
              <a:t>(</a:t>
            </a:r>
            <a:r>
              <a:rPr lang="en-GB" sz="3600" err="1"/>
              <a:t>i</a:t>
            </a:r>
            <a:r>
              <a:rPr lang="en-GB" sz="3600"/>
              <a:t>) Failure to provide a list of players as specified in Rule, Penalty is, On an inquiry by the committee-in-charge - Forfeiture of game, without award to the opposing team, or fine, depending on the circumstances. </a:t>
            </a:r>
            <a:br>
              <a:rPr lang="en-GB" sz="3600"/>
            </a:br>
            <a:br>
              <a:rPr lang="en-GB" sz="3600"/>
            </a:br>
            <a:r>
              <a:rPr lang="en-GB" sz="3600"/>
              <a:t>(D) Teams are required to use </a:t>
            </a:r>
            <a:r>
              <a:rPr lang="en-GB" sz="3600" err="1"/>
              <a:t>Foireann</a:t>
            </a:r>
            <a:r>
              <a:rPr lang="en-GB" sz="3600"/>
              <a:t> team lists. Failure to produce same shall result in €100 fine for the team. All Team Sheets Must be signed by your secretary.</a:t>
            </a:r>
            <a:endParaRPr lang="en-IE" sz="3600"/>
          </a:p>
        </p:txBody>
      </p:sp>
      <p:sp>
        <p:nvSpPr>
          <p:cNvPr id="3" name="Content Placeholder 2">
            <a:extLst>
              <a:ext uri="{FF2B5EF4-FFF2-40B4-BE49-F238E27FC236}">
                <a16:creationId xmlns:a16="http://schemas.microsoft.com/office/drawing/2014/main" id="{9BA62669-C801-652E-A7CC-2060498977EC}"/>
              </a:ext>
            </a:extLst>
          </p:cNvPr>
          <p:cNvSpPr>
            <a:spLocks noGrp="1"/>
          </p:cNvSpPr>
          <p:nvPr>
            <p:ph idx="1"/>
          </p:nvPr>
        </p:nvSpPr>
        <p:spPr>
          <a:xfrm>
            <a:off x="838200" y="6762178"/>
            <a:ext cx="10515600" cy="45719"/>
          </a:xfrm>
        </p:spPr>
        <p:txBody>
          <a:bodyPr>
            <a:normAutofit fontScale="25000" lnSpcReduction="20000"/>
          </a:bodyPr>
          <a:lstStyle/>
          <a:p>
            <a:endParaRPr lang="en-IE"/>
          </a:p>
        </p:txBody>
      </p:sp>
    </p:spTree>
    <p:extLst>
      <p:ext uri="{BB962C8B-B14F-4D97-AF65-F5344CB8AC3E}">
        <p14:creationId xmlns:p14="http://schemas.microsoft.com/office/powerpoint/2010/main" val="2593035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Rules and Regulations 2024 Bord na nÓg  Give Respect Get Respect  All Clubs are expected to adhere to the GAA Respect initiative, "Give Respect - Get Respect"  This programme seeks to ensure that Gaelic Games are promoted and played in a positive, fair and enjoyable manner where players, coaches, spectators and referees, "Give Respect - Get Respect". From each other.   Referees: To be welcomed to the GAA Club.   Before the Game: Players to shake hands with their opposing player    After the Game: Players to line up behind their manager after the game to shake hands with the referee, opposing players and coaches   Always respect the match officials' officials and encourage children to do likewise,</vt:lpstr>
      <vt:lpstr>Go Games National policy.  Go Games are small-sided versions of Hurling and Gaelic Football which have been devised for children up to and including 12 years of age.  (A) All participants play as much as possible for as long as possible. (B) Participant needs are catered for, where possible, on the basis of two-year age cohorts; i.e., Under-8, Under-10 &amp; Under 12 in a manner consistent with the ethos of Go Games.  (C) Activities are structured in a manner which optimises the level of fun, friendship, fair play and achievement derived by participants.  (D) Participants train and play in a safe, supportive and stimulating environment where they are encouraged to risk error, to learn and to derive maximum enjoyment from their involvement.  (E) Players master the basic skills of Hurling and Gaelic Football and experience the sense of accomplishment, which derives from acquiring playing proficiency on the left- and right-hand sides of the body.  (F) Everybody involved in Go Games, whether as players, parents/guardians, spectators, mentors, teachers, officials, etc., should adhere to the key underpinning principles and give expression to the GAA ‘Give Respect, Get Respect’ initiative.  </vt:lpstr>
      <vt:lpstr> Go Games Regulations  (A) Go Games are subject to general rules of the Association.  (B) Teams shall be a maximum of 13 a side at U12  (C) Participants may play up one age grade i.e.  Under-11 may play at Under-12  (D) No provision is made to publish scores, to play on a knock-out basis nor to include semifinals, finals etc. Mayo Bord na nÒg will remove all results and award a win as one point to no score. (E) No provision is made to present trophies, cups etc. Mayo Bord na nÒg will award all the team that tops the league a set of medals, if this is more than one team, all will get medals. A maximum of 24 medals per team. (F) Code (11.7) Games in the Under 12 and Under 13 age grades shall be organised on a league basis, as approved by Central Council. </vt:lpstr>
      <vt:lpstr>(E) The first named team has home advantage.   (F) Clubs will be fined for games that do not start on time, in line with fine imposed for county senior league.   (G) Only the official team parties are allowed inside boundary fences i.e., maximum of twenty-five players and five officials. Fine of €75 for breaches.   Gum Shields Rule, in all football Games and Football Practice Sessions it shall be mandatory for, and the responsibility of, each individual player to use a mouth guard.  Rule 6 - Dissent (6.2) to fail to comply with a Referee’s instruction to use a mouth guard. Penalty- Caution the offender, order off if the offender persists. </vt:lpstr>
      <vt:lpstr>Team Sheets  (A) 2.3(i)Before all official games, the referee shall be given a list of players, in duplicate and in Irish. This is including Under 12 and up. Code (15.2) (C)  (i) Failure to provide a list of players as specified in Rule, Penalty is, On an inquiry by the committee-in-charge - Forfeiture of game, without award to the opposing team, or fine, depending on the circumstances.   (D) Teams are required to use Foireann team lists. Failure to produce same shall result in €100 fine for the team. All Team Sheets Must be signed by your secretary.</vt:lpstr>
      <vt:lpstr>Postponements  (A) Postponements will not be granted, except by mutual agreement between the two clubs involved.  (B) The agreed new date must be within 2 weeks of the original fixture. The Rúnaí must be notified in writing before the date of the original fixture as to when the refixture will take place. No postponements will be allowed for the final round of all leagues and all previous rounds must be completed before the final round.  (C) If the Rúnaí does not have this information, the game will be null and void with the loss of points and a fine of €250 will be imposed on both clubs.  (E) Postponements will only be granted when the Rúnaí is notified in written format via email, and the Rúnaí has responded to grant the postponement.  (F) Any correspondence to Bord na nÓg relating to a fixture must include the Bord na nÓg Rúnaí and the secretary of both clubs involved in the fixture.  (G) It is the responsibility of the club seeking postponement to notify the referee; however, best practice is recommended where both clubs contact the referee to confirm.  (H) Any games re fixed by the county Bord na nÓg/Divisional Board cannot be postponed by mutual agreement.  (I) Any un-played rounds will be declared null and void.  (J) A fine of €250 per game will be imposed in respect of each unfulfilled Fixture.</vt:lpstr>
      <vt:lpstr>PowerPoint Presentation</vt:lpstr>
      <vt:lpstr>PowerPoint Presentation</vt:lpstr>
      <vt:lpstr>4 Team Groups   Round 1 April 10th Round 2 April 17th Round 3 April 24th  Round 3 May 8th Round 4 May 15th  Round 5 May 29th Round 6 June 5th  All Teams Get 6 Games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Rules and Regulations 2024 Bord na nÓg  Give Respect Get Respect  All Clubs are expected to adhere to the GAA Respect initiative, "Give Respect - Get Respect"  This programme seeks to ensure that Gaelic Games are promoted and played in a positive, fair and enjoyable manner where players, coaches, spectators and referees, "Give Respect - Get Respect". From each other.   Referees: To be welcomed to the GAA Club.   Before the Game: Players to shake hands with their opposing player    After the Game: Players to line up behind their manager after the game to shake hands with the referee, opposing players and coaches   Always respect the match officials' officials and encourage children to do likewise,</dc:title>
  <dc:creator>Brian O'Malley</dc:creator>
  <cp:lastModifiedBy>Assistant</cp:lastModifiedBy>
  <cp:revision>2</cp:revision>
  <dcterms:created xsi:type="dcterms:W3CDTF">2024-03-12T09:04:20Z</dcterms:created>
  <dcterms:modified xsi:type="dcterms:W3CDTF">2024-03-25T11:18:58Z</dcterms:modified>
</cp:coreProperties>
</file>